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4" r:id="rId11"/>
    <p:sldId id="266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D07F7C-0165-42CA-B0FD-8CBE457C79F5}" v="137" dt="2022-04-11T14:19:01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6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Thompson" userId="3c9acdde3e97aae8" providerId="LiveId" clId="{E7D07F7C-0165-42CA-B0FD-8CBE457C79F5}"/>
    <pc:docChg chg="undo redo custSel addSld delSld modSld sldOrd">
      <pc:chgData name="Richard Thompson" userId="3c9acdde3e97aae8" providerId="LiveId" clId="{E7D07F7C-0165-42CA-B0FD-8CBE457C79F5}" dt="2022-04-11T14:19:12.009" v="4114" actId="26606"/>
      <pc:docMkLst>
        <pc:docMk/>
      </pc:docMkLst>
      <pc:sldChg chg="addSp delSp modSp new add del mod">
        <pc:chgData name="Richard Thompson" userId="3c9acdde3e97aae8" providerId="LiveId" clId="{E7D07F7C-0165-42CA-B0FD-8CBE457C79F5}" dt="2022-04-11T10:44:16.141" v="1583" actId="20577"/>
        <pc:sldMkLst>
          <pc:docMk/>
          <pc:sldMk cId="1208848754" sldId="256"/>
        </pc:sldMkLst>
        <pc:spChg chg="del">
          <ac:chgData name="Richard Thompson" userId="3c9acdde3e97aae8" providerId="LiveId" clId="{E7D07F7C-0165-42CA-B0FD-8CBE457C79F5}" dt="2022-04-11T09:02:57.386" v="2" actId="478"/>
          <ac:spMkLst>
            <pc:docMk/>
            <pc:sldMk cId="1208848754" sldId="256"/>
            <ac:spMk id="2" creationId="{B9BD0591-9CAD-44E1-A070-8AC90BD6D2D6}"/>
          </ac:spMkLst>
        </pc:spChg>
        <pc:spChg chg="del">
          <ac:chgData name="Richard Thompson" userId="3c9acdde3e97aae8" providerId="LiveId" clId="{E7D07F7C-0165-42CA-B0FD-8CBE457C79F5}" dt="2022-04-11T09:02:55.511" v="1" actId="478"/>
          <ac:spMkLst>
            <pc:docMk/>
            <pc:sldMk cId="1208848754" sldId="256"/>
            <ac:spMk id="3" creationId="{B0A5D295-6D5D-44D0-8794-9C4E2684B18E}"/>
          </ac:spMkLst>
        </pc:spChg>
        <pc:spChg chg="add del mod">
          <ac:chgData name="Richard Thompson" userId="3c9acdde3e97aae8" providerId="LiveId" clId="{E7D07F7C-0165-42CA-B0FD-8CBE457C79F5}" dt="2022-04-11T09:12:57.123" v="57" actId="478"/>
          <ac:spMkLst>
            <pc:docMk/>
            <pc:sldMk cId="1208848754" sldId="256"/>
            <ac:spMk id="8" creationId="{AB390D1D-4A97-4ED1-85C2-40DA045E5387}"/>
          </ac:spMkLst>
        </pc:spChg>
        <pc:spChg chg="add mod">
          <ac:chgData name="Richard Thompson" userId="3c9acdde3e97aae8" providerId="LiveId" clId="{E7D07F7C-0165-42CA-B0FD-8CBE457C79F5}" dt="2022-04-11T09:13:10.734" v="71" actId="1076"/>
          <ac:spMkLst>
            <pc:docMk/>
            <pc:sldMk cId="1208848754" sldId="256"/>
            <ac:spMk id="9" creationId="{3776117C-93EF-4B42-80BE-D6A79F716857}"/>
          </ac:spMkLst>
        </pc:spChg>
        <pc:spChg chg="add mod">
          <ac:chgData name="Richard Thompson" userId="3c9acdde3e97aae8" providerId="LiveId" clId="{E7D07F7C-0165-42CA-B0FD-8CBE457C79F5}" dt="2022-04-11T09:14:26.172" v="102" actId="1076"/>
          <ac:spMkLst>
            <pc:docMk/>
            <pc:sldMk cId="1208848754" sldId="256"/>
            <ac:spMk id="10" creationId="{B46932C8-B321-4ABC-931A-7591C353F476}"/>
          </ac:spMkLst>
        </pc:spChg>
        <pc:spChg chg="add mod">
          <ac:chgData name="Richard Thompson" userId="3c9acdde3e97aae8" providerId="LiveId" clId="{E7D07F7C-0165-42CA-B0FD-8CBE457C79F5}" dt="2022-04-11T09:15:42.456" v="142" actId="1076"/>
          <ac:spMkLst>
            <pc:docMk/>
            <pc:sldMk cId="1208848754" sldId="256"/>
            <ac:spMk id="14" creationId="{878ECAA1-3177-4DB0-AEBF-BBB4C780CE35}"/>
          </ac:spMkLst>
        </pc:spChg>
        <pc:spChg chg="add mod">
          <ac:chgData name="Richard Thompson" userId="3c9acdde3e97aae8" providerId="LiveId" clId="{E7D07F7C-0165-42CA-B0FD-8CBE457C79F5}" dt="2022-04-11T09:16:41.188" v="164" actId="20577"/>
          <ac:spMkLst>
            <pc:docMk/>
            <pc:sldMk cId="1208848754" sldId="256"/>
            <ac:spMk id="22" creationId="{C2D25AEF-CD89-47F9-BC48-C2A1E6663EF6}"/>
          </ac:spMkLst>
        </pc:spChg>
        <pc:spChg chg="add mod">
          <ac:chgData name="Richard Thompson" userId="3c9acdde3e97aae8" providerId="LiveId" clId="{E7D07F7C-0165-42CA-B0FD-8CBE457C79F5}" dt="2022-04-11T09:17:49.868" v="229" actId="1076"/>
          <ac:spMkLst>
            <pc:docMk/>
            <pc:sldMk cId="1208848754" sldId="256"/>
            <ac:spMk id="30" creationId="{C485C2D9-8618-43C3-A93E-65279CCAFEE6}"/>
          </ac:spMkLst>
        </pc:spChg>
        <pc:spChg chg="add mod">
          <ac:chgData name="Richard Thompson" userId="3c9acdde3e97aae8" providerId="LiveId" clId="{E7D07F7C-0165-42CA-B0FD-8CBE457C79F5}" dt="2022-04-11T10:44:16.141" v="1583" actId="20577"/>
          <ac:spMkLst>
            <pc:docMk/>
            <pc:sldMk cId="1208848754" sldId="256"/>
            <ac:spMk id="33" creationId="{731317BF-F509-4F30-8C38-FF8037C8FB7D}"/>
          </ac:spMkLst>
        </pc:spChg>
        <pc:spChg chg="add mod">
          <ac:chgData name="Richard Thompson" userId="3c9acdde3e97aae8" providerId="LiveId" clId="{E7D07F7C-0165-42CA-B0FD-8CBE457C79F5}" dt="2022-04-11T09:21:04.260" v="330" actId="1076"/>
          <ac:spMkLst>
            <pc:docMk/>
            <pc:sldMk cId="1208848754" sldId="256"/>
            <ac:spMk id="36" creationId="{A130F0EF-17A8-45FB-B58C-9A3BD0F8A118}"/>
          </ac:spMkLst>
        </pc:spChg>
        <pc:spChg chg="add mod">
          <ac:chgData name="Richard Thompson" userId="3c9acdde3e97aae8" providerId="LiveId" clId="{E7D07F7C-0165-42CA-B0FD-8CBE457C79F5}" dt="2022-04-11T09:22:27.874" v="348" actId="14100"/>
          <ac:spMkLst>
            <pc:docMk/>
            <pc:sldMk cId="1208848754" sldId="256"/>
            <ac:spMk id="40" creationId="{5726C3E1-F2DA-4ACF-A079-D2B166EFD7C0}"/>
          </ac:spMkLst>
        </pc:spChg>
        <pc:picChg chg="add del mod">
          <ac:chgData name="Richard Thompson" userId="3c9acdde3e97aae8" providerId="LiveId" clId="{E7D07F7C-0165-42CA-B0FD-8CBE457C79F5}" dt="2022-04-11T09:07:14.500" v="8" actId="478"/>
          <ac:picMkLst>
            <pc:docMk/>
            <pc:sldMk cId="1208848754" sldId="256"/>
            <ac:picMk id="5" creationId="{FA86750B-7597-4F61-B5C7-94339CE1AF24}"/>
          </ac:picMkLst>
        </pc:picChg>
        <pc:picChg chg="add mod">
          <ac:chgData name="Richard Thompson" userId="3c9acdde3e97aae8" providerId="LiveId" clId="{E7D07F7C-0165-42CA-B0FD-8CBE457C79F5}" dt="2022-04-11T09:15:52.502" v="146" actId="1076"/>
          <ac:picMkLst>
            <pc:docMk/>
            <pc:sldMk cId="1208848754" sldId="256"/>
            <ac:picMk id="7" creationId="{DE33F61C-AD68-47E9-B6CD-F7F0DC9FA448}"/>
          </ac:picMkLst>
        </pc:pic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12" creationId="{78ED6860-9F3D-4940-8FFB-501FE8DC4D17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15" creationId="{CB17F57F-2EFB-4332-8C8E-0546D5E2797E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19" creationId="{FF7FDFD4-6D4E-4763-B4F8-B522C2B8DE72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3" creationId="{B74FAA33-4CF7-41F3-A34C-9506E84769F0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4" creationId="{4A4CCB3F-8477-4F18-9AF5-F991D3FF467D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5" creationId="{A1AE74F1-4675-4156-9C69-747C5D111D62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8" creationId="{430F2CBA-C3A2-4734-BA3B-591E98AB7596}"/>
          </ac:cxnSpMkLst>
        </pc:cxnChg>
        <pc:cxnChg chg="add mod">
          <ac:chgData name="Richard Thompson" userId="3c9acdde3e97aae8" providerId="LiveId" clId="{E7D07F7C-0165-42CA-B0FD-8CBE457C79F5}" dt="2022-04-11T09:24:37.100" v="351" actId="14100"/>
          <ac:cxnSpMkLst>
            <pc:docMk/>
            <pc:sldMk cId="1208848754" sldId="256"/>
            <ac:cxnSpMk id="29" creationId="{A61A3DA9-753E-4CC3-8B24-5C1D31384030}"/>
          </ac:cxnSpMkLst>
        </pc:cxnChg>
      </pc:sldChg>
      <pc:sldChg chg="new del">
        <pc:chgData name="Richard Thompson" userId="3c9acdde3e97aae8" providerId="LiveId" clId="{E7D07F7C-0165-42CA-B0FD-8CBE457C79F5}" dt="2022-04-11T10:42:22.217" v="1552" actId="680"/>
        <pc:sldMkLst>
          <pc:docMk/>
          <pc:sldMk cId="3704551519" sldId="256"/>
        </pc:sldMkLst>
      </pc:sldChg>
      <pc:sldChg chg="addSp delSp modSp new add del mod setBg setClrOvrMap">
        <pc:chgData name="Richard Thompson" userId="3c9acdde3e97aae8" providerId="LiveId" clId="{E7D07F7C-0165-42CA-B0FD-8CBE457C79F5}" dt="2022-04-11T10:42:24.854" v="1553" actId="47"/>
        <pc:sldMkLst>
          <pc:docMk/>
          <pc:sldMk cId="2596897798" sldId="257"/>
        </pc:sldMkLst>
        <pc:spChg chg="del">
          <ac:chgData name="Richard Thompson" userId="3c9acdde3e97aae8" providerId="LiveId" clId="{E7D07F7C-0165-42CA-B0FD-8CBE457C79F5}" dt="2022-04-11T09:25:40.154" v="353" actId="478"/>
          <ac:spMkLst>
            <pc:docMk/>
            <pc:sldMk cId="2596897798" sldId="257"/>
            <ac:spMk id="2" creationId="{E4E51A6A-35F0-4F29-BABF-E21A80AA2FF0}"/>
          </ac:spMkLst>
        </pc:spChg>
        <pc:spChg chg="del">
          <ac:chgData name="Richard Thompson" userId="3c9acdde3e97aae8" providerId="LiveId" clId="{E7D07F7C-0165-42CA-B0FD-8CBE457C79F5}" dt="2022-04-11T09:25:43.619" v="354" actId="478"/>
          <ac:spMkLst>
            <pc:docMk/>
            <pc:sldMk cId="2596897798" sldId="257"/>
            <ac:spMk id="3" creationId="{C12ADD20-E8B9-4C32-B88F-4496E976BED6}"/>
          </ac:spMkLst>
        </pc:spChg>
        <pc:spChg chg="add del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8" creationId="{162233C3-BCCA-4A32-8990-F701A56AB6DE}"/>
          </ac:spMkLst>
        </pc:spChg>
        <pc:spChg chg="add del">
          <ac:chgData name="Richard Thompson" userId="3c9acdde3e97aae8" providerId="LiveId" clId="{E7D07F7C-0165-42CA-B0FD-8CBE457C79F5}" dt="2022-04-11T09:45:08.235" v="390" actId="26606"/>
          <ac:spMkLst>
            <pc:docMk/>
            <pc:sldMk cId="2596897798" sldId="257"/>
            <ac:spMk id="13" creationId="{325166D1-1B21-4128-AC42-61745528E4D6}"/>
          </ac:spMkLst>
        </pc:spChg>
        <pc:spChg chg="add del">
          <ac:chgData name="Richard Thompson" userId="3c9acdde3e97aae8" providerId="LiveId" clId="{E7D07F7C-0165-42CA-B0FD-8CBE457C79F5}" dt="2022-04-11T09:45:09.787" v="392" actId="26606"/>
          <ac:spMkLst>
            <pc:docMk/>
            <pc:sldMk cId="2596897798" sldId="257"/>
            <ac:spMk id="19" creationId="{F13C74B1-5B17-4795-BED0-7140497B445A}"/>
          </ac:spMkLst>
        </pc:spChg>
        <pc:spChg chg="add del">
          <ac:chgData name="Richard Thompson" userId="3c9acdde3e97aae8" providerId="LiveId" clId="{E7D07F7C-0165-42CA-B0FD-8CBE457C79F5}" dt="2022-04-11T09:45:09.787" v="392" actId="26606"/>
          <ac:spMkLst>
            <pc:docMk/>
            <pc:sldMk cId="2596897798" sldId="257"/>
            <ac:spMk id="20" creationId="{D4974D33-8DC5-464E-8C6D-BE58F0669C17}"/>
          </ac:spMkLst>
        </pc:spChg>
        <pc:spChg chg="add del">
          <ac:chgData name="Richard Thompson" userId="3c9acdde3e97aae8" providerId="LiveId" clId="{E7D07F7C-0165-42CA-B0FD-8CBE457C79F5}" dt="2022-04-11T09:45:19.184" v="394" actId="26606"/>
          <ac:spMkLst>
            <pc:docMk/>
            <pc:sldMk cId="2596897798" sldId="257"/>
            <ac:spMk id="22" creationId="{325166D1-1B21-4128-AC42-61745528E4D6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24" creationId="{81B3BC46-3929-42DA-9BBF-2B61A893E033}"/>
          </ac:spMkLst>
        </pc:spChg>
        <pc:spChg chg="add del">
          <ac:chgData name="Richard Thompson" userId="3c9acdde3e97aae8" providerId="LiveId" clId="{E7D07F7C-0165-42CA-B0FD-8CBE457C79F5}" dt="2022-04-11T09:45:23.383" v="396" actId="26606"/>
          <ac:spMkLst>
            <pc:docMk/>
            <pc:sldMk cId="2596897798" sldId="257"/>
            <ac:spMk id="25" creationId="{4F74D28C-3268-4E35-8EE1-D92CB4A85A7D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26" creationId="{74088074-F84D-48AE-A76F-0A2DD080A5F9}"/>
          </ac:spMkLst>
        </pc:spChg>
        <pc:spChg chg="add del">
          <ac:chgData name="Richard Thompson" userId="3c9acdde3e97aae8" providerId="LiveId" clId="{E7D07F7C-0165-42CA-B0FD-8CBE457C79F5}" dt="2022-04-11T09:45:53.063" v="404" actId="26606"/>
          <ac:spMkLst>
            <pc:docMk/>
            <pc:sldMk cId="2596897798" sldId="257"/>
            <ac:spMk id="27" creationId="{2C61293E-6EBE-43EF-A52C-9BEBFD7679D4}"/>
          </ac:spMkLst>
        </pc:spChg>
        <pc:spChg chg="add del">
          <ac:chgData name="Richard Thompson" userId="3c9acdde3e97aae8" providerId="LiveId" clId="{E7D07F7C-0165-42CA-B0FD-8CBE457C79F5}" dt="2022-04-11T09:45:53.063" v="404" actId="26606"/>
          <ac:spMkLst>
            <pc:docMk/>
            <pc:sldMk cId="2596897798" sldId="257"/>
            <ac:spMk id="28" creationId="{21540236-BFD5-4A9D-8840-4703E7F76825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29" creationId="{77405712-33A6-469F-9D74-7BF63773DD4B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30" creationId="{EF747F4B-25BB-4F5F-9CDD-0C05AF26E061}"/>
          </ac:spMkLst>
        </pc:spChg>
        <pc:spChg chg="add del">
          <ac:chgData name="Richard Thompson" userId="3c9acdde3e97aae8" providerId="LiveId" clId="{E7D07F7C-0165-42CA-B0FD-8CBE457C79F5}" dt="2022-04-11T09:45:51.381" v="401" actId="26606"/>
          <ac:spMkLst>
            <pc:docMk/>
            <pc:sldMk cId="2596897798" sldId="257"/>
            <ac:spMk id="33" creationId="{7EBFDB7D-DD97-44CE-AFFB-458781A3DB9B}"/>
          </ac:spMkLst>
        </pc:spChg>
        <pc:spChg chg="add del">
          <ac:chgData name="Richard Thompson" userId="3c9acdde3e97aae8" providerId="LiveId" clId="{E7D07F7C-0165-42CA-B0FD-8CBE457C79F5}" dt="2022-04-11T09:45:51.381" v="401" actId="26606"/>
          <ac:spMkLst>
            <pc:docMk/>
            <pc:sldMk cId="2596897798" sldId="257"/>
            <ac:spMk id="35" creationId="{50F864A1-23CF-4954-887F-3C4458622A68}"/>
          </ac:spMkLst>
        </pc:spChg>
        <pc:spChg chg="add del">
          <ac:chgData name="Richard Thompson" userId="3c9acdde3e97aae8" providerId="LiveId" clId="{E7D07F7C-0165-42CA-B0FD-8CBE457C79F5}" dt="2022-04-11T09:45:51.381" v="401" actId="26606"/>
          <ac:spMkLst>
            <pc:docMk/>
            <pc:sldMk cId="2596897798" sldId="257"/>
            <ac:spMk id="37" creationId="{8D313E8C-7457-407E-BDA5-EACA44D38247}"/>
          </ac:spMkLst>
        </pc:spChg>
        <pc:spChg chg="add mod">
          <ac:chgData name="Richard Thompson" userId="3c9acdde3e97aae8" providerId="LiveId" clId="{E7D07F7C-0165-42CA-B0FD-8CBE457C79F5}" dt="2022-04-11T10:21:37.925" v="1206" actId="20577"/>
          <ac:spMkLst>
            <pc:docMk/>
            <pc:sldMk cId="2596897798" sldId="257"/>
            <ac:spMk id="39" creationId="{30E205CD-178E-4C3D-9B8F-D9AD1662D56C}"/>
          </ac:spMkLst>
        </pc:spChg>
        <pc:spChg chg="add mod">
          <ac:chgData name="Richard Thompson" userId="3c9acdde3e97aae8" providerId="LiveId" clId="{E7D07F7C-0165-42CA-B0FD-8CBE457C79F5}" dt="2022-04-11T09:53:04.791" v="597" actId="1076"/>
          <ac:spMkLst>
            <pc:docMk/>
            <pc:sldMk cId="2596897798" sldId="257"/>
            <ac:spMk id="41" creationId="{E0BDE5A0-D668-47ED-ADFA-742274FC690A}"/>
          </ac:spMkLst>
        </pc:spChg>
        <pc:spChg chg="add mod">
          <ac:chgData name="Richard Thompson" userId="3c9acdde3e97aae8" providerId="LiveId" clId="{E7D07F7C-0165-42CA-B0FD-8CBE457C79F5}" dt="2022-04-11T09:55:03.708" v="674" actId="20577"/>
          <ac:spMkLst>
            <pc:docMk/>
            <pc:sldMk cId="2596897798" sldId="257"/>
            <ac:spMk id="43" creationId="{BA4B5102-5CB3-481B-997E-57007C1E7B3B}"/>
          </ac:spMkLst>
        </pc:spChg>
        <pc:grpChg chg="add del">
          <ac:chgData name="Richard Thompson" userId="3c9acdde3e97aae8" providerId="LiveId" clId="{E7D07F7C-0165-42CA-B0FD-8CBE457C79F5}" dt="2022-04-11T09:45:08.235" v="390" actId="26606"/>
          <ac:grpSpMkLst>
            <pc:docMk/>
            <pc:sldMk cId="2596897798" sldId="257"/>
            <ac:grpSpMk id="15" creationId="{E6517BAC-C80F-4065-90D8-703493E0B353}"/>
          </ac:grpSpMkLst>
        </pc:grpChg>
        <pc:grpChg chg="add del">
          <ac:chgData name="Richard Thompson" userId="3c9acdde3e97aae8" providerId="LiveId" clId="{E7D07F7C-0165-42CA-B0FD-8CBE457C79F5}" dt="2022-04-11T09:45:19.184" v="394" actId="26606"/>
          <ac:grpSpMkLst>
            <pc:docMk/>
            <pc:sldMk cId="2596897798" sldId="257"/>
            <ac:grpSpMk id="23" creationId="{E6517BAC-C80F-4065-90D8-703493E0B353}"/>
          </ac:grpSpMkLst>
        </pc:grpChg>
        <pc:picChg chg="add del mod">
          <ac:chgData name="Richard Thompson" userId="3c9acdde3e97aae8" providerId="LiveId" clId="{E7D07F7C-0165-42CA-B0FD-8CBE457C79F5}" dt="2022-04-11T09:43:37.732" v="365" actId="478"/>
          <ac:picMkLst>
            <pc:docMk/>
            <pc:sldMk cId="2596897798" sldId="257"/>
            <ac:picMk id="5" creationId="{44F01801-5727-4BCD-B167-A4A155D3003E}"/>
          </ac:picMkLst>
        </pc:picChg>
        <pc:picChg chg="add mod ord">
          <ac:chgData name="Richard Thompson" userId="3c9acdde3e97aae8" providerId="LiveId" clId="{E7D07F7C-0165-42CA-B0FD-8CBE457C79F5}" dt="2022-04-11T09:45:53.063" v="404" actId="26606"/>
          <ac:picMkLst>
            <pc:docMk/>
            <pc:sldMk cId="2596897798" sldId="257"/>
            <ac:picMk id="7" creationId="{61F2A167-3FFC-4FA3-A67B-77AEAB0B9FF3}"/>
          </ac:picMkLst>
        </pc:picChg>
        <pc:cxnChg chg="add del mod">
          <ac:chgData name="Richard Thompson" userId="3c9acdde3e97aae8" providerId="LiveId" clId="{E7D07F7C-0165-42CA-B0FD-8CBE457C79F5}" dt="2022-04-11T09:47:46.931" v="427" actId="478"/>
          <ac:cxnSpMkLst>
            <pc:docMk/>
            <pc:sldMk cId="2596897798" sldId="257"/>
            <ac:cxnSpMk id="10" creationId="{1E67CF59-24D4-49A7-9850-619F8554194B}"/>
          </ac:cxnSpMkLst>
        </pc:cxnChg>
        <pc:cxnChg chg="add mod">
          <ac:chgData name="Richard Thompson" userId="3c9acdde3e97aae8" providerId="LiveId" clId="{E7D07F7C-0165-42CA-B0FD-8CBE457C79F5}" dt="2022-04-11T09:48:46.122" v="439" actId="552"/>
          <ac:cxnSpMkLst>
            <pc:docMk/>
            <pc:sldMk cId="2596897798" sldId="257"/>
            <ac:cxnSpMk id="31" creationId="{2A80A71B-ED8C-478D-87FD-FAF4F5170FDE}"/>
          </ac:cxnSpMkLst>
        </pc:cxnChg>
        <pc:cxnChg chg="add mod">
          <ac:chgData name="Richard Thompson" userId="3c9acdde3e97aae8" providerId="LiveId" clId="{E7D07F7C-0165-42CA-B0FD-8CBE457C79F5}" dt="2022-04-11T09:48:52.460" v="440" actId="465"/>
          <ac:cxnSpMkLst>
            <pc:docMk/>
            <pc:sldMk cId="2596897798" sldId="257"/>
            <ac:cxnSpMk id="32" creationId="{DAA35A9D-4DA5-414A-AA8C-BF9DE3F5F19F}"/>
          </ac:cxnSpMkLst>
        </pc:cxnChg>
        <pc:cxnChg chg="add mod">
          <ac:chgData name="Richard Thompson" userId="3c9acdde3e97aae8" providerId="LiveId" clId="{E7D07F7C-0165-42CA-B0FD-8CBE457C79F5}" dt="2022-04-11T09:48:52.460" v="440" actId="465"/>
          <ac:cxnSpMkLst>
            <pc:docMk/>
            <pc:sldMk cId="2596897798" sldId="257"/>
            <ac:cxnSpMk id="34" creationId="{C8C32669-FA94-42DA-A24F-E65BDE672997}"/>
          </ac:cxnSpMkLst>
        </pc:cxnChg>
        <pc:cxnChg chg="add mod">
          <ac:chgData name="Richard Thompson" userId="3c9acdde3e97aae8" providerId="LiveId" clId="{E7D07F7C-0165-42CA-B0FD-8CBE457C79F5}" dt="2022-04-11T09:48:52.460" v="440" actId="465"/>
          <ac:cxnSpMkLst>
            <pc:docMk/>
            <pc:sldMk cId="2596897798" sldId="257"/>
            <ac:cxnSpMk id="36" creationId="{34321BE4-436A-47F8-B78E-F525FD528E6E}"/>
          </ac:cxnSpMkLst>
        </pc:cxnChg>
        <pc:cxnChg chg="add mod">
          <ac:chgData name="Richard Thompson" userId="3c9acdde3e97aae8" providerId="LiveId" clId="{E7D07F7C-0165-42CA-B0FD-8CBE457C79F5}" dt="2022-04-11T09:48:46.122" v="439" actId="552"/>
          <ac:cxnSpMkLst>
            <pc:docMk/>
            <pc:sldMk cId="2596897798" sldId="257"/>
            <ac:cxnSpMk id="38" creationId="{348BEE9F-F71C-4431-A984-205084E5B3C1}"/>
          </ac:cxnSpMkLst>
        </pc:cxnChg>
        <pc:cxnChg chg="add mod">
          <ac:chgData name="Richard Thompson" userId="3c9acdde3e97aae8" providerId="LiveId" clId="{E7D07F7C-0165-42CA-B0FD-8CBE457C79F5}" dt="2022-04-11T09:50:26.318" v="558" actId="1076"/>
          <ac:cxnSpMkLst>
            <pc:docMk/>
            <pc:sldMk cId="2596897798" sldId="257"/>
            <ac:cxnSpMk id="40" creationId="{7E016B5A-A820-4F8E-B391-832B5078BA0F}"/>
          </ac:cxnSpMkLst>
        </pc:cxnChg>
        <pc:cxnChg chg="add mod">
          <ac:chgData name="Richard Thompson" userId="3c9acdde3e97aae8" providerId="LiveId" clId="{E7D07F7C-0165-42CA-B0FD-8CBE457C79F5}" dt="2022-04-11T09:53:12.828" v="599" actId="1076"/>
          <ac:cxnSpMkLst>
            <pc:docMk/>
            <pc:sldMk cId="2596897798" sldId="257"/>
            <ac:cxnSpMk id="42" creationId="{7D015611-4560-47A9-8BC2-5966C91E76C5}"/>
          </ac:cxnSpMkLst>
        </pc:cxnChg>
        <pc:cxnChg chg="add mod">
          <ac:chgData name="Richard Thompson" userId="3c9acdde3e97aae8" providerId="LiveId" clId="{E7D07F7C-0165-42CA-B0FD-8CBE457C79F5}" dt="2022-04-11T09:55:18.624" v="677" actId="14100"/>
          <ac:cxnSpMkLst>
            <pc:docMk/>
            <pc:sldMk cId="2596897798" sldId="257"/>
            <ac:cxnSpMk id="44" creationId="{5871EFC4-2634-4D77-9268-6056C4D213E9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2:07:17.600" v="1738" actId="20577"/>
        <pc:sldMkLst>
          <pc:docMk/>
          <pc:sldMk cId="2651117379" sldId="258"/>
        </pc:sldMkLst>
        <pc:spChg chg="del">
          <ac:chgData name="Richard Thompson" userId="3c9acdde3e97aae8" providerId="LiveId" clId="{E7D07F7C-0165-42CA-B0FD-8CBE457C79F5}" dt="2022-04-11T09:56:40.332" v="680" actId="478"/>
          <ac:spMkLst>
            <pc:docMk/>
            <pc:sldMk cId="2651117379" sldId="258"/>
            <ac:spMk id="2" creationId="{32E61B91-4015-4271-8773-700BEA44E9E1}"/>
          </ac:spMkLst>
        </pc:spChg>
        <pc:spChg chg="del">
          <ac:chgData name="Richard Thompson" userId="3c9acdde3e97aae8" providerId="LiveId" clId="{E7D07F7C-0165-42CA-B0FD-8CBE457C79F5}" dt="2022-04-11T09:56:37.436" v="679" actId="478"/>
          <ac:spMkLst>
            <pc:docMk/>
            <pc:sldMk cId="2651117379" sldId="258"/>
            <ac:spMk id="3" creationId="{361BBA2C-B7AB-46CB-B3A5-AF84D939E6F0}"/>
          </ac:spMkLst>
        </pc:spChg>
        <pc:spChg chg="add mod">
          <ac:chgData name="Richard Thompson" userId="3c9acdde3e97aae8" providerId="LiveId" clId="{E7D07F7C-0165-42CA-B0FD-8CBE457C79F5}" dt="2022-04-11T10:07:15.984" v="758" actId="14100"/>
          <ac:spMkLst>
            <pc:docMk/>
            <pc:sldMk cId="2651117379" sldId="258"/>
            <ac:spMk id="8" creationId="{F6C1B6D0-73E6-4D58-B291-13DB06D481D3}"/>
          </ac:spMkLst>
        </pc:spChg>
        <pc:spChg chg="add mod">
          <ac:chgData name="Richard Thompson" userId="3c9acdde3e97aae8" providerId="LiveId" clId="{E7D07F7C-0165-42CA-B0FD-8CBE457C79F5}" dt="2022-04-11T10:16:22.045" v="1169" actId="6549"/>
          <ac:spMkLst>
            <pc:docMk/>
            <pc:sldMk cId="2651117379" sldId="258"/>
            <ac:spMk id="11" creationId="{2614F008-3C54-416A-936C-9C401C40F2FA}"/>
          </ac:spMkLst>
        </pc:spChg>
        <pc:spChg chg="add mod">
          <ac:chgData name="Richard Thompson" userId="3c9acdde3e97aae8" providerId="LiveId" clId="{E7D07F7C-0165-42CA-B0FD-8CBE457C79F5}" dt="2022-04-11T10:20:19.141" v="1201" actId="313"/>
          <ac:spMkLst>
            <pc:docMk/>
            <pc:sldMk cId="2651117379" sldId="258"/>
            <ac:spMk id="14" creationId="{99CAB226-7103-496D-AFB3-66B7116932D4}"/>
          </ac:spMkLst>
        </pc:spChg>
        <pc:spChg chg="add mod">
          <ac:chgData name="Richard Thompson" userId="3c9acdde3e97aae8" providerId="LiveId" clId="{E7D07F7C-0165-42CA-B0FD-8CBE457C79F5}" dt="2022-04-11T12:07:17.600" v="1738" actId="20577"/>
          <ac:spMkLst>
            <pc:docMk/>
            <pc:sldMk cId="2651117379" sldId="258"/>
            <ac:spMk id="19" creationId="{8814818C-1207-4CE0-9EE7-0B9DAAAF41D2}"/>
          </ac:spMkLst>
        </pc:spChg>
        <pc:spChg chg="add del">
          <ac:chgData name="Richard Thompson" userId="3c9acdde3e97aae8" providerId="LiveId" clId="{E7D07F7C-0165-42CA-B0FD-8CBE457C79F5}" dt="2022-04-11T10:14:20.660" v="1135" actId="478"/>
          <ac:spMkLst>
            <pc:docMk/>
            <pc:sldMk cId="2651117379" sldId="258"/>
            <ac:spMk id="20" creationId="{E141E991-2A93-4858-9A03-4034FB717952}"/>
          </ac:spMkLst>
        </pc:spChg>
        <pc:spChg chg="add mod">
          <ac:chgData name="Richard Thompson" userId="3c9acdde3e97aae8" providerId="LiveId" clId="{E7D07F7C-0165-42CA-B0FD-8CBE457C79F5}" dt="2022-04-11T10:15:26.229" v="1152" actId="207"/>
          <ac:spMkLst>
            <pc:docMk/>
            <pc:sldMk cId="2651117379" sldId="258"/>
            <ac:spMk id="21" creationId="{69E9AC73-11B6-45BF-82C5-F58025C8F56E}"/>
          </ac:spMkLst>
        </pc:spChg>
        <pc:spChg chg="add mod">
          <ac:chgData name="Richard Thompson" userId="3c9acdde3e97aae8" providerId="LiveId" clId="{E7D07F7C-0165-42CA-B0FD-8CBE457C79F5}" dt="2022-04-11T10:15:40.041" v="1155" actId="20577"/>
          <ac:spMkLst>
            <pc:docMk/>
            <pc:sldMk cId="2651117379" sldId="258"/>
            <ac:spMk id="22" creationId="{B81ED44D-7B7B-49E6-9D87-95AC06442F1F}"/>
          </ac:spMkLst>
        </pc:spChg>
        <pc:spChg chg="add mod">
          <ac:chgData name="Richard Thompson" userId="3c9acdde3e97aae8" providerId="LiveId" clId="{E7D07F7C-0165-42CA-B0FD-8CBE457C79F5}" dt="2022-04-11T10:15:51.562" v="1158" actId="20577"/>
          <ac:spMkLst>
            <pc:docMk/>
            <pc:sldMk cId="2651117379" sldId="258"/>
            <ac:spMk id="23" creationId="{0F452979-AE32-4B6E-B8B7-1AC0E197CA23}"/>
          </ac:spMkLst>
        </pc:spChg>
        <pc:picChg chg="add mod">
          <ac:chgData name="Richard Thompson" userId="3c9acdde3e97aae8" providerId="LiveId" clId="{E7D07F7C-0165-42CA-B0FD-8CBE457C79F5}" dt="2022-04-11T10:05:49.821" v="687" actId="1076"/>
          <ac:picMkLst>
            <pc:docMk/>
            <pc:sldMk cId="2651117379" sldId="258"/>
            <ac:picMk id="5" creationId="{3B3098A2-B6F3-4831-8ADF-7CD1D9D12CC5}"/>
          </ac:picMkLst>
        </pc:picChg>
        <pc:picChg chg="add mod">
          <ac:chgData name="Richard Thompson" userId="3c9acdde3e97aae8" providerId="LiveId" clId="{E7D07F7C-0165-42CA-B0FD-8CBE457C79F5}" dt="2022-04-11T10:06:23.374" v="693" actId="14100"/>
          <ac:picMkLst>
            <pc:docMk/>
            <pc:sldMk cId="2651117379" sldId="258"/>
            <ac:picMk id="7" creationId="{94336078-2664-4349-BB96-1CDE6D96ECCA}"/>
          </ac:picMkLst>
        </pc:picChg>
        <pc:picChg chg="add mod">
          <ac:chgData name="Richard Thompson" userId="3c9acdde3e97aae8" providerId="LiveId" clId="{E7D07F7C-0165-42CA-B0FD-8CBE457C79F5}" dt="2022-04-11T10:16:57.614" v="1172" actId="1076"/>
          <ac:picMkLst>
            <pc:docMk/>
            <pc:sldMk cId="2651117379" sldId="258"/>
            <ac:picMk id="10" creationId="{7E36733E-4B9D-451B-B4D1-34038D6DC09E}"/>
          </ac:picMkLst>
        </pc:picChg>
        <pc:picChg chg="add mod">
          <ac:chgData name="Richard Thompson" userId="3c9acdde3e97aae8" providerId="LiveId" clId="{E7D07F7C-0165-42CA-B0FD-8CBE457C79F5}" dt="2022-04-11T10:10:41.608" v="930" actId="1076"/>
          <ac:picMkLst>
            <pc:docMk/>
            <pc:sldMk cId="2651117379" sldId="258"/>
            <ac:picMk id="13" creationId="{136C141D-3CF4-4430-8F00-FB1B41567CD3}"/>
          </ac:picMkLst>
        </pc:picChg>
        <pc:picChg chg="add mod">
          <ac:chgData name="Richard Thompson" userId="3c9acdde3e97aae8" providerId="LiveId" clId="{E7D07F7C-0165-42CA-B0FD-8CBE457C79F5}" dt="2022-04-11T10:12:25.621" v="1048" actId="14100"/>
          <ac:picMkLst>
            <pc:docMk/>
            <pc:sldMk cId="2651117379" sldId="258"/>
            <ac:picMk id="16" creationId="{FC677F75-8CEB-47F8-B71A-1F280FC33F37}"/>
          </ac:picMkLst>
        </pc:picChg>
        <pc:picChg chg="add mod">
          <ac:chgData name="Richard Thompson" userId="3c9acdde3e97aae8" providerId="LiveId" clId="{E7D07F7C-0165-42CA-B0FD-8CBE457C79F5}" dt="2022-04-11T10:12:51.347" v="1054" actId="14100"/>
          <ac:picMkLst>
            <pc:docMk/>
            <pc:sldMk cId="2651117379" sldId="258"/>
            <ac:picMk id="18" creationId="{B5D54C9D-E53F-4959-A11E-9B026469A0C5}"/>
          </ac:picMkLst>
        </pc:picChg>
        <pc:cxnChg chg="add mod">
          <ac:chgData name="Richard Thompson" userId="3c9acdde3e97aae8" providerId="LiveId" clId="{E7D07F7C-0165-42CA-B0FD-8CBE457C79F5}" dt="2022-04-11T10:17:19.429" v="1176" actId="14100"/>
          <ac:cxnSpMkLst>
            <pc:docMk/>
            <pc:sldMk cId="2651117379" sldId="258"/>
            <ac:cxnSpMk id="24" creationId="{5E50F2A9-7282-4A12-8B2A-CC2AA936B216}"/>
          </ac:cxnSpMkLst>
        </pc:cxnChg>
        <pc:cxnChg chg="add mod">
          <ac:chgData name="Richard Thompson" userId="3c9acdde3e97aae8" providerId="LiveId" clId="{E7D07F7C-0165-42CA-B0FD-8CBE457C79F5}" dt="2022-04-11T10:17:40.781" v="1179" actId="14100"/>
          <ac:cxnSpMkLst>
            <pc:docMk/>
            <pc:sldMk cId="2651117379" sldId="258"/>
            <ac:cxnSpMk id="28" creationId="{6CF80888-DAE0-45A2-A527-96CDF22760D9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2:08:08.359" v="1742" actId="1076"/>
        <pc:sldMkLst>
          <pc:docMk/>
          <pc:sldMk cId="1939568311" sldId="259"/>
        </pc:sldMkLst>
        <pc:spChg chg="del">
          <ac:chgData name="Richard Thompson" userId="3c9acdde3e97aae8" providerId="LiveId" clId="{E7D07F7C-0165-42CA-B0FD-8CBE457C79F5}" dt="2022-04-11T10:21:20.796" v="1203" actId="478"/>
          <ac:spMkLst>
            <pc:docMk/>
            <pc:sldMk cId="1939568311" sldId="259"/>
            <ac:spMk id="2" creationId="{3351EA3F-BEED-4ADB-9062-5C6A0778DC6B}"/>
          </ac:spMkLst>
        </pc:spChg>
        <pc:spChg chg="del">
          <ac:chgData name="Richard Thompson" userId="3c9acdde3e97aae8" providerId="LiveId" clId="{E7D07F7C-0165-42CA-B0FD-8CBE457C79F5}" dt="2022-04-11T10:21:22.780" v="1204" actId="478"/>
          <ac:spMkLst>
            <pc:docMk/>
            <pc:sldMk cId="1939568311" sldId="259"/>
            <ac:spMk id="3" creationId="{F51E4944-5FB2-4596-8575-2B9C11F48D37}"/>
          </ac:spMkLst>
        </pc:spChg>
        <pc:spChg chg="add mod">
          <ac:chgData name="Richard Thompson" userId="3c9acdde3e97aae8" providerId="LiveId" clId="{E7D07F7C-0165-42CA-B0FD-8CBE457C79F5}" dt="2022-04-11T12:07:51.718" v="1739" actId="164"/>
          <ac:spMkLst>
            <pc:docMk/>
            <pc:sldMk cId="1939568311" sldId="259"/>
            <ac:spMk id="6" creationId="{E9C77E0C-0F1C-4CC4-8260-A097FBF317F7}"/>
          </ac:spMkLst>
        </pc:spChg>
        <pc:spChg chg="add del mod">
          <ac:chgData name="Richard Thompson" userId="3c9acdde3e97aae8" providerId="LiveId" clId="{E7D07F7C-0165-42CA-B0FD-8CBE457C79F5}" dt="2022-04-11T10:29:12.557" v="1261" actId="478"/>
          <ac:spMkLst>
            <pc:docMk/>
            <pc:sldMk cId="1939568311" sldId="259"/>
            <ac:spMk id="13" creationId="{F3D8D55A-DB08-44A7-9EBC-90C0EB482AEE}"/>
          </ac:spMkLst>
        </pc:spChg>
        <pc:spChg chg="add mod">
          <ac:chgData name="Richard Thompson" userId="3c9acdde3e97aae8" providerId="LiveId" clId="{E7D07F7C-0165-42CA-B0FD-8CBE457C79F5}" dt="2022-04-11T12:08:02.994" v="1741" actId="164"/>
          <ac:spMkLst>
            <pc:docMk/>
            <pc:sldMk cId="1939568311" sldId="259"/>
            <ac:spMk id="14" creationId="{151189A9-A38D-4FC7-8D46-5CF1D7373E29}"/>
          </ac:spMkLst>
        </pc:spChg>
        <pc:grpChg chg="add mod">
          <ac:chgData name="Richard Thompson" userId="3c9acdde3e97aae8" providerId="LiveId" clId="{E7D07F7C-0165-42CA-B0FD-8CBE457C79F5}" dt="2022-04-11T12:07:54.320" v="1740" actId="1076"/>
          <ac:grpSpMkLst>
            <pc:docMk/>
            <pc:sldMk cId="1939568311" sldId="259"/>
            <ac:grpSpMk id="15" creationId="{A792CB2A-1BF7-42C3-85B5-A20611DCB907}"/>
          </ac:grpSpMkLst>
        </pc:grpChg>
        <pc:grpChg chg="add mod">
          <ac:chgData name="Richard Thompson" userId="3c9acdde3e97aae8" providerId="LiveId" clId="{E7D07F7C-0165-42CA-B0FD-8CBE457C79F5}" dt="2022-04-11T12:08:08.359" v="1742" actId="1076"/>
          <ac:grpSpMkLst>
            <pc:docMk/>
            <pc:sldMk cId="1939568311" sldId="259"/>
            <ac:grpSpMk id="16" creationId="{DD03FEC8-F0C1-4A6D-B026-F63B1F302181}"/>
          </ac:grpSpMkLst>
        </pc:grpChg>
        <pc:picChg chg="add mod">
          <ac:chgData name="Richard Thompson" userId="3c9acdde3e97aae8" providerId="LiveId" clId="{E7D07F7C-0165-42CA-B0FD-8CBE457C79F5}" dt="2022-04-11T12:07:51.718" v="1739" actId="164"/>
          <ac:picMkLst>
            <pc:docMk/>
            <pc:sldMk cId="1939568311" sldId="259"/>
            <ac:picMk id="5" creationId="{CA1D6243-290B-4D5A-809F-AA66E36B7C7D}"/>
          </ac:picMkLst>
        </pc:picChg>
        <pc:picChg chg="add mod">
          <ac:chgData name="Richard Thompson" userId="3c9acdde3e97aae8" providerId="LiveId" clId="{E7D07F7C-0165-42CA-B0FD-8CBE457C79F5}" dt="2022-04-11T12:08:02.994" v="1741" actId="164"/>
          <ac:picMkLst>
            <pc:docMk/>
            <pc:sldMk cId="1939568311" sldId="259"/>
            <ac:picMk id="11" creationId="{9ADE30AF-DDC8-4D80-AC40-CD550CD2400B}"/>
          </ac:picMkLst>
        </pc:picChg>
        <pc:cxnChg chg="add mod">
          <ac:chgData name="Richard Thompson" userId="3c9acdde3e97aae8" providerId="LiveId" clId="{E7D07F7C-0165-42CA-B0FD-8CBE457C79F5}" dt="2022-04-11T12:07:51.718" v="1739" actId="164"/>
          <ac:cxnSpMkLst>
            <pc:docMk/>
            <pc:sldMk cId="1939568311" sldId="259"/>
            <ac:cxnSpMk id="7" creationId="{E1A5E6E7-DD8C-4FAB-898E-454D66769D52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2:12:28.666" v="1779" actId="1076"/>
        <pc:sldMkLst>
          <pc:docMk/>
          <pc:sldMk cId="3503949060" sldId="260"/>
        </pc:sldMkLst>
        <pc:spChg chg="del">
          <ac:chgData name="Richard Thompson" userId="3c9acdde3e97aae8" providerId="LiveId" clId="{E7D07F7C-0165-42CA-B0FD-8CBE457C79F5}" dt="2022-04-11T10:29:38.101" v="1266" actId="478"/>
          <ac:spMkLst>
            <pc:docMk/>
            <pc:sldMk cId="3503949060" sldId="260"/>
            <ac:spMk id="2" creationId="{590920A6-719A-439B-97C4-6749283B3985}"/>
          </ac:spMkLst>
        </pc:spChg>
        <pc:spChg chg="del">
          <ac:chgData name="Richard Thompson" userId="3c9acdde3e97aae8" providerId="LiveId" clId="{E7D07F7C-0165-42CA-B0FD-8CBE457C79F5}" dt="2022-04-11T10:29:36.277" v="1265" actId="478"/>
          <ac:spMkLst>
            <pc:docMk/>
            <pc:sldMk cId="3503949060" sldId="260"/>
            <ac:spMk id="3" creationId="{372ACB79-E466-4F43-96D4-EC8C547E3787}"/>
          </ac:spMkLst>
        </pc:spChg>
        <pc:spChg chg="add mod">
          <ac:chgData name="Richard Thompson" userId="3c9acdde3e97aae8" providerId="LiveId" clId="{E7D07F7C-0165-42CA-B0FD-8CBE457C79F5}" dt="2022-04-11T12:12:07.491" v="1776" actId="164"/>
          <ac:spMkLst>
            <pc:docMk/>
            <pc:sldMk cId="3503949060" sldId="260"/>
            <ac:spMk id="6" creationId="{C8B4710F-139B-4AF9-8AD7-77649DB75E8A}"/>
          </ac:spMkLst>
        </pc:spChg>
        <pc:spChg chg="add mod">
          <ac:chgData name="Richard Thompson" userId="3c9acdde3e97aae8" providerId="LiveId" clId="{E7D07F7C-0165-42CA-B0FD-8CBE457C79F5}" dt="2022-04-11T12:12:24.001" v="1778" actId="164"/>
          <ac:spMkLst>
            <pc:docMk/>
            <pc:sldMk cId="3503949060" sldId="260"/>
            <ac:spMk id="12" creationId="{791A3553-28B5-4C34-8DB6-5B5573C1A748}"/>
          </ac:spMkLst>
        </pc:spChg>
        <pc:spChg chg="add mod">
          <ac:chgData name="Richard Thompson" userId="3c9acdde3e97aae8" providerId="LiveId" clId="{E7D07F7C-0165-42CA-B0FD-8CBE457C79F5}" dt="2022-04-11T10:38:16.669" v="1458" actId="1076"/>
          <ac:spMkLst>
            <pc:docMk/>
            <pc:sldMk cId="3503949060" sldId="260"/>
            <ac:spMk id="18" creationId="{E3B530B8-DDE1-4491-B9D8-E866769CD90D}"/>
          </ac:spMkLst>
        </pc:spChg>
        <pc:grpChg chg="add mod">
          <ac:chgData name="Richard Thompson" userId="3c9acdde3e97aae8" providerId="LiveId" clId="{E7D07F7C-0165-42CA-B0FD-8CBE457C79F5}" dt="2022-04-11T12:12:14.922" v="1777" actId="1076"/>
          <ac:grpSpMkLst>
            <pc:docMk/>
            <pc:sldMk cId="3503949060" sldId="260"/>
            <ac:grpSpMk id="22" creationId="{8EB53A04-9B57-44F4-B21C-F8900979F226}"/>
          </ac:grpSpMkLst>
        </pc:grpChg>
        <pc:grpChg chg="add mod">
          <ac:chgData name="Richard Thompson" userId="3c9acdde3e97aae8" providerId="LiveId" clId="{E7D07F7C-0165-42CA-B0FD-8CBE457C79F5}" dt="2022-04-11T12:12:28.666" v="1779" actId="1076"/>
          <ac:grpSpMkLst>
            <pc:docMk/>
            <pc:sldMk cId="3503949060" sldId="260"/>
            <ac:grpSpMk id="23" creationId="{A78CDE5A-94DF-4E8D-8943-BFB0045A566D}"/>
          </ac:grpSpMkLst>
        </pc:grpChg>
        <pc:picChg chg="add mod">
          <ac:chgData name="Richard Thompson" userId="3c9acdde3e97aae8" providerId="LiveId" clId="{E7D07F7C-0165-42CA-B0FD-8CBE457C79F5}" dt="2022-04-11T12:12:07.491" v="1776" actId="164"/>
          <ac:picMkLst>
            <pc:docMk/>
            <pc:sldMk cId="3503949060" sldId="260"/>
            <ac:picMk id="5" creationId="{20735944-1EA6-4573-823B-B4A76BEF119A}"/>
          </ac:picMkLst>
        </pc:picChg>
        <pc:picChg chg="add mod">
          <ac:chgData name="Richard Thompson" userId="3c9acdde3e97aae8" providerId="LiveId" clId="{E7D07F7C-0165-42CA-B0FD-8CBE457C79F5}" dt="2022-04-11T12:12:24.001" v="1778" actId="164"/>
          <ac:picMkLst>
            <pc:docMk/>
            <pc:sldMk cId="3503949060" sldId="260"/>
            <ac:picMk id="11" creationId="{3E0441E9-6683-4C84-8096-6F50764DD42B}"/>
          </ac:picMkLst>
        </pc:picChg>
        <pc:picChg chg="add mod">
          <ac:chgData name="Richard Thompson" userId="3c9acdde3e97aae8" providerId="LiveId" clId="{E7D07F7C-0165-42CA-B0FD-8CBE457C79F5}" dt="2022-04-11T10:37:55.316" v="1429" actId="1076"/>
          <ac:picMkLst>
            <pc:docMk/>
            <pc:sldMk cId="3503949060" sldId="260"/>
            <ac:picMk id="17" creationId="{FD4EFF22-5777-40E6-8ADE-7DA343C3B4AB}"/>
          </ac:picMkLst>
        </pc:picChg>
        <pc:cxnChg chg="add mod">
          <ac:chgData name="Richard Thompson" userId="3c9acdde3e97aae8" providerId="LiveId" clId="{E7D07F7C-0165-42CA-B0FD-8CBE457C79F5}" dt="2022-04-11T12:12:07.491" v="1776" actId="164"/>
          <ac:cxnSpMkLst>
            <pc:docMk/>
            <pc:sldMk cId="3503949060" sldId="260"/>
            <ac:cxnSpMk id="7" creationId="{DF5926E4-19F8-43A7-9951-B279D436C8A7}"/>
          </ac:cxnSpMkLst>
        </pc:cxnChg>
        <pc:cxnChg chg="add mod">
          <ac:chgData name="Richard Thompson" userId="3c9acdde3e97aae8" providerId="LiveId" clId="{E7D07F7C-0165-42CA-B0FD-8CBE457C79F5}" dt="2022-04-11T12:12:24.001" v="1778" actId="164"/>
          <ac:cxnSpMkLst>
            <pc:docMk/>
            <pc:sldMk cId="3503949060" sldId="260"/>
            <ac:cxnSpMk id="13" creationId="{029F7C83-5BDE-460B-AFFC-F0274577671C}"/>
          </ac:cxnSpMkLst>
        </pc:cxnChg>
        <pc:cxnChg chg="add mod">
          <ac:chgData name="Richard Thompson" userId="3c9acdde3e97aae8" providerId="LiveId" clId="{E7D07F7C-0165-42CA-B0FD-8CBE457C79F5}" dt="2022-04-11T10:38:29.537" v="1462" actId="14100"/>
          <ac:cxnSpMkLst>
            <pc:docMk/>
            <pc:sldMk cId="3503949060" sldId="260"/>
            <ac:cxnSpMk id="19" creationId="{F5949CFA-A68A-4CC3-B238-E7C4EDC64C66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3:54:00.712" v="3768" actId="1076"/>
        <pc:sldMkLst>
          <pc:docMk/>
          <pc:sldMk cId="3197548287" sldId="261"/>
        </pc:sldMkLst>
        <pc:spChg chg="del">
          <ac:chgData name="Richard Thompson" userId="3c9acdde3e97aae8" providerId="LiveId" clId="{E7D07F7C-0165-42CA-B0FD-8CBE457C79F5}" dt="2022-04-11T10:42:52.893" v="1555" actId="478"/>
          <ac:spMkLst>
            <pc:docMk/>
            <pc:sldMk cId="3197548287" sldId="261"/>
            <ac:spMk id="2" creationId="{BAE03B9C-6CFD-4C80-939B-025B5412AD6F}"/>
          </ac:spMkLst>
        </pc:spChg>
        <pc:spChg chg="del">
          <ac:chgData name="Richard Thompson" userId="3c9acdde3e97aae8" providerId="LiveId" clId="{E7D07F7C-0165-42CA-B0FD-8CBE457C79F5}" dt="2022-04-11T10:42:51.189" v="1554" actId="478"/>
          <ac:spMkLst>
            <pc:docMk/>
            <pc:sldMk cId="3197548287" sldId="261"/>
            <ac:spMk id="3" creationId="{18FF3927-F7DB-4C3D-BC68-29B514494D58}"/>
          </ac:spMkLst>
        </pc:spChg>
        <pc:spChg chg="add mod">
          <ac:chgData name="Richard Thompson" userId="3c9acdde3e97aae8" providerId="LiveId" clId="{E7D07F7C-0165-42CA-B0FD-8CBE457C79F5}" dt="2022-04-11T13:53:56.851" v="3767" actId="164"/>
          <ac:spMkLst>
            <pc:docMk/>
            <pc:sldMk cId="3197548287" sldId="261"/>
            <ac:spMk id="8" creationId="{6A1E4155-6C93-433B-8AEE-A579D06D5816}"/>
          </ac:spMkLst>
        </pc:spChg>
        <pc:spChg chg="add mod">
          <ac:chgData name="Richard Thompson" userId="3c9acdde3e97aae8" providerId="LiveId" clId="{E7D07F7C-0165-42CA-B0FD-8CBE457C79F5}" dt="2022-04-11T13:53:47.435" v="3765" actId="164"/>
          <ac:spMkLst>
            <pc:docMk/>
            <pc:sldMk cId="3197548287" sldId="261"/>
            <ac:spMk id="14" creationId="{4815683D-EA59-48A2-97FF-75E610F2622C}"/>
          </ac:spMkLst>
        </pc:spChg>
        <pc:grpChg chg="add mod">
          <ac:chgData name="Richard Thompson" userId="3c9acdde3e97aae8" providerId="LiveId" clId="{E7D07F7C-0165-42CA-B0FD-8CBE457C79F5}" dt="2022-04-11T13:53:52.795" v="3766" actId="1076"/>
          <ac:grpSpMkLst>
            <pc:docMk/>
            <pc:sldMk cId="3197548287" sldId="261"/>
            <ac:grpSpMk id="18" creationId="{6B800E50-F588-4D27-86B2-A8004C0510D0}"/>
          </ac:grpSpMkLst>
        </pc:grpChg>
        <pc:grpChg chg="add mod">
          <ac:chgData name="Richard Thompson" userId="3c9acdde3e97aae8" providerId="LiveId" clId="{E7D07F7C-0165-42CA-B0FD-8CBE457C79F5}" dt="2022-04-11T13:54:00.712" v="3768" actId="1076"/>
          <ac:grpSpMkLst>
            <pc:docMk/>
            <pc:sldMk cId="3197548287" sldId="261"/>
            <ac:grpSpMk id="19" creationId="{7781974E-C802-4F9D-86B8-861A6612D706}"/>
          </ac:grpSpMkLst>
        </pc:grpChg>
        <pc:picChg chg="add mod">
          <ac:chgData name="Richard Thompson" userId="3c9acdde3e97aae8" providerId="LiveId" clId="{E7D07F7C-0165-42CA-B0FD-8CBE457C79F5}" dt="2022-04-11T13:53:56.851" v="3767" actId="164"/>
          <ac:picMkLst>
            <pc:docMk/>
            <pc:sldMk cId="3197548287" sldId="261"/>
            <ac:picMk id="7" creationId="{BB5BCAA4-C84D-42C5-A623-5ACA16DD1436}"/>
          </ac:picMkLst>
        </pc:picChg>
        <pc:picChg chg="add mod">
          <ac:chgData name="Richard Thompson" userId="3c9acdde3e97aae8" providerId="LiveId" clId="{E7D07F7C-0165-42CA-B0FD-8CBE457C79F5}" dt="2022-04-11T13:53:47.435" v="3765" actId="164"/>
          <ac:picMkLst>
            <pc:docMk/>
            <pc:sldMk cId="3197548287" sldId="261"/>
            <ac:picMk id="13" creationId="{F86D6FD9-91CD-4735-A1A0-7F20BEF834BD}"/>
          </ac:picMkLst>
        </pc:picChg>
        <pc:cxnChg chg="add del mod">
          <ac:chgData name="Richard Thompson" userId="3c9acdde3e97aae8" providerId="LiveId" clId="{E7D07F7C-0165-42CA-B0FD-8CBE457C79F5}" dt="2022-04-11T10:42:55.607" v="1557" actId="478"/>
          <ac:cxnSpMkLst>
            <pc:docMk/>
            <pc:sldMk cId="3197548287" sldId="261"/>
            <ac:cxnSpMk id="4" creationId="{CA364EC8-B928-41F5-AB8D-88B5A38C2E1C}"/>
          </ac:cxnSpMkLst>
        </pc:cxnChg>
        <pc:cxnChg chg="add del mod">
          <ac:chgData name="Richard Thompson" userId="3c9acdde3e97aae8" providerId="LiveId" clId="{E7D07F7C-0165-42CA-B0FD-8CBE457C79F5}" dt="2022-04-11T10:43:03.805" v="1559" actId="478"/>
          <ac:cxnSpMkLst>
            <pc:docMk/>
            <pc:sldMk cId="3197548287" sldId="261"/>
            <ac:cxnSpMk id="5" creationId="{44602027-EC49-4386-B080-BE9E4B22522D}"/>
          </ac:cxnSpMkLst>
        </pc:cxnChg>
        <pc:cxnChg chg="add mod">
          <ac:chgData name="Richard Thompson" userId="3c9acdde3e97aae8" providerId="LiveId" clId="{E7D07F7C-0165-42CA-B0FD-8CBE457C79F5}" dt="2022-04-11T13:53:56.851" v="3767" actId="164"/>
          <ac:cxnSpMkLst>
            <pc:docMk/>
            <pc:sldMk cId="3197548287" sldId="261"/>
            <ac:cxnSpMk id="9" creationId="{A1E2D87B-95D0-486B-AD48-EF45AFA76D79}"/>
          </ac:cxnSpMkLst>
        </pc:cxnChg>
        <pc:cxnChg chg="add mod">
          <ac:chgData name="Richard Thompson" userId="3c9acdde3e97aae8" providerId="LiveId" clId="{E7D07F7C-0165-42CA-B0FD-8CBE457C79F5}" dt="2022-04-11T13:53:47.435" v="3765" actId="164"/>
          <ac:cxnSpMkLst>
            <pc:docMk/>
            <pc:sldMk cId="3197548287" sldId="261"/>
            <ac:cxnSpMk id="15" creationId="{BC09E5ED-4DB4-4C62-9297-4C16098DB03C}"/>
          </ac:cxnSpMkLst>
        </pc:cxnChg>
      </pc:sldChg>
      <pc:sldChg chg="addSp delSp modSp new mod ord setBg setClrOvrMap">
        <pc:chgData name="Richard Thompson" userId="3c9acdde3e97aae8" providerId="LiveId" clId="{E7D07F7C-0165-42CA-B0FD-8CBE457C79F5}" dt="2022-04-11T12:09:52.538" v="1746" actId="26606"/>
        <pc:sldMkLst>
          <pc:docMk/>
          <pc:sldMk cId="1146072798" sldId="262"/>
        </pc:sldMkLst>
        <pc:spChg chg="mod ord">
          <ac:chgData name="Richard Thompson" userId="3c9acdde3e97aae8" providerId="LiveId" clId="{E7D07F7C-0165-42CA-B0FD-8CBE457C79F5}" dt="2022-04-11T12:09:52.538" v="1746" actId="26606"/>
          <ac:spMkLst>
            <pc:docMk/>
            <pc:sldMk cId="1146072798" sldId="262"/>
            <ac:spMk id="2" creationId="{43BED3F2-A23F-4E62-81D9-3C629CAE0977}"/>
          </ac:spMkLst>
        </pc:spChg>
        <pc:spChg chg="add del">
          <ac:chgData name="Richard Thompson" userId="3c9acdde3e97aae8" providerId="LiveId" clId="{E7D07F7C-0165-42CA-B0FD-8CBE457C79F5}" dt="2022-04-11T11:50:50.647" v="1656" actId="478"/>
          <ac:spMkLst>
            <pc:docMk/>
            <pc:sldMk cId="1146072798" sldId="262"/>
            <ac:spMk id="3" creationId="{BE3A56CD-7DEB-4B76-BD88-92AA0D2F7AEE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9" creationId="{0671A8AE-40A1-4631-A6B8-581AFF065482}"/>
          </ac:spMkLst>
        </pc:spChg>
        <pc:spChg chg="add del">
          <ac:chgData name="Richard Thompson" userId="3c9acdde3e97aae8" providerId="LiveId" clId="{E7D07F7C-0165-42CA-B0FD-8CBE457C79F5}" dt="2022-04-11T11:45:20.940" v="1653" actId="26606"/>
          <ac:spMkLst>
            <pc:docMk/>
            <pc:sldMk cId="1146072798" sldId="262"/>
            <ac:spMk id="10" creationId="{5B32A67F-3598-4A13-8552-DA884FFCCE57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11" creationId="{AB58EF07-17C2-48CF-ABB0-EEF1F17CB8F0}"/>
          </ac:spMkLst>
        </pc:spChg>
        <pc:spChg chg="add del">
          <ac:chgData name="Richard Thompson" userId="3c9acdde3e97aae8" providerId="LiveId" clId="{E7D07F7C-0165-42CA-B0FD-8CBE457C79F5}" dt="2022-04-11T11:45:20.940" v="1653" actId="26606"/>
          <ac:spMkLst>
            <pc:docMk/>
            <pc:sldMk cId="1146072798" sldId="262"/>
            <ac:spMk id="12" creationId="{BCC55ACC-A2F6-403C-A3A4-D59B3734D45F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13" creationId="{AF2F604E-43BE-4DC3-B983-E071523364F8}"/>
          </ac:spMkLst>
        </pc:spChg>
        <pc:spChg chg="add del">
          <ac:chgData name="Richard Thompson" userId="3c9acdde3e97aae8" providerId="LiveId" clId="{E7D07F7C-0165-42CA-B0FD-8CBE457C79F5}" dt="2022-04-11T11:45:20.940" v="1653" actId="26606"/>
          <ac:spMkLst>
            <pc:docMk/>
            <pc:sldMk cId="1146072798" sldId="262"/>
            <ac:spMk id="14" creationId="{598EBA13-C937-430B-9523-439FE21096E6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15" creationId="{08C9B587-E65E-4B52-B37C-ABEBB6E87928}"/>
          </ac:spMkLst>
        </pc:spChg>
        <pc:spChg chg="add del">
          <ac:chgData name="Richard Thompson" userId="3c9acdde3e97aae8" providerId="LiveId" clId="{E7D07F7C-0165-42CA-B0FD-8CBE457C79F5}" dt="2022-04-11T12:09:52.538" v="1746" actId="26606"/>
          <ac:spMkLst>
            <pc:docMk/>
            <pc:sldMk cId="1146072798" sldId="262"/>
            <ac:spMk id="21" creationId="{1DB7C82F-AB7E-4F0C-B829-FA1B9C415180}"/>
          </ac:spMkLst>
        </pc:spChg>
        <pc:spChg chg="add del">
          <ac:chgData name="Richard Thompson" userId="3c9acdde3e97aae8" providerId="LiveId" clId="{E7D07F7C-0165-42CA-B0FD-8CBE457C79F5}" dt="2022-04-11T12:09:52.538" v="1746" actId="26606"/>
          <ac:spMkLst>
            <pc:docMk/>
            <pc:sldMk cId="1146072798" sldId="262"/>
            <ac:spMk id="23" creationId="{2C6334C2-F73F-4B3B-A626-DD5F69DF6ED0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26" creationId="{0671A8AE-40A1-4631-A6B8-581AFF065482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28" creationId="{AB58EF07-17C2-48CF-ABB0-EEF1F17CB8F0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30" creationId="{AF2F604E-43BE-4DC3-B983-E071523364F8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32" creationId="{08C9B587-E65E-4B52-B37C-ABEBB6E87928}"/>
          </ac:spMkLst>
        </pc:spChg>
        <pc:picChg chg="add del">
          <ac:chgData name="Richard Thompson" userId="3c9acdde3e97aae8" providerId="LiveId" clId="{E7D07F7C-0165-42CA-B0FD-8CBE457C79F5}" dt="2022-04-11T11:46:17.681" v="1655" actId="26606"/>
          <ac:picMkLst>
            <pc:docMk/>
            <pc:sldMk cId="1146072798" sldId="262"/>
            <ac:picMk id="5" creationId="{F651C1CD-63E6-4286-BC53-BFE55C1DBF39}"/>
          </ac:picMkLst>
        </pc:picChg>
        <pc:picChg chg="add del">
          <ac:chgData name="Richard Thompson" userId="3c9acdde3e97aae8" providerId="LiveId" clId="{E7D07F7C-0165-42CA-B0FD-8CBE457C79F5}" dt="2022-04-11T11:45:20.940" v="1653" actId="26606"/>
          <ac:picMkLst>
            <pc:docMk/>
            <pc:sldMk cId="1146072798" sldId="262"/>
            <ac:picMk id="7" creationId="{F0827D53-5A83-0682-5C7C-3394107C951C}"/>
          </ac:picMkLst>
        </pc:picChg>
        <pc:picChg chg="add mod">
          <ac:chgData name="Richard Thompson" userId="3c9acdde3e97aae8" providerId="LiveId" clId="{E7D07F7C-0165-42CA-B0FD-8CBE457C79F5}" dt="2022-04-11T12:09:52.538" v="1746" actId="26606"/>
          <ac:picMkLst>
            <pc:docMk/>
            <pc:sldMk cId="1146072798" sldId="262"/>
            <ac:picMk id="16" creationId="{66B8595F-6525-4EB4-8443-2BB4928FDD12}"/>
          </ac:picMkLst>
        </pc:picChg>
      </pc:sldChg>
      <pc:sldChg chg="addSp delSp modSp add mod setBg delDesignElem">
        <pc:chgData name="Richard Thompson" userId="3c9acdde3e97aae8" providerId="LiveId" clId="{E7D07F7C-0165-42CA-B0FD-8CBE457C79F5}" dt="2022-04-11T13:51:33.359" v="3758" actId="767"/>
        <pc:sldMkLst>
          <pc:docMk/>
          <pc:sldMk cId="1832197460" sldId="263"/>
        </pc:sldMkLst>
        <pc:spChg chg="mod ord">
          <ac:chgData name="Richard Thompson" userId="3c9acdde3e97aae8" providerId="LiveId" clId="{E7D07F7C-0165-42CA-B0FD-8CBE457C79F5}" dt="2022-04-11T13:51:06.430" v="3733" actId="20577"/>
          <ac:spMkLst>
            <pc:docMk/>
            <pc:sldMk cId="1832197460" sldId="263"/>
            <ac:spMk id="2" creationId="{43BED3F2-A23F-4E62-81D9-3C629CAE0977}"/>
          </ac:spMkLst>
        </pc:spChg>
        <pc:spChg chg="add del mod">
          <ac:chgData name="Richard Thompson" userId="3c9acdde3e97aae8" providerId="LiveId" clId="{E7D07F7C-0165-42CA-B0FD-8CBE457C79F5}" dt="2022-04-11T13:51:33.359" v="3758" actId="767"/>
          <ac:spMkLst>
            <pc:docMk/>
            <pc:sldMk cId="1832197460" sldId="263"/>
            <ac:spMk id="3" creationId="{140F9218-8533-4B75-9875-3363093E047E}"/>
          </ac:spMkLst>
        </pc:spChg>
        <pc:spChg chg="add del">
          <ac:chgData name="Richard Thompson" userId="3c9acdde3e97aae8" providerId="LiveId" clId="{E7D07F7C-0165-42CA-B0FD-8CBE457C79F5}" dt="2022-04-11T12:11:24.450" v="1769" actId="26606"/>
          <ac:spMkLst>
            <pc:docMk/>
            <pc:sldMk cId="1832197460" sldId="263"/>
            <ac:spMk id="18" creationId="{B9D7E975-9161-4F2D-AC53-69E1912F6B5D}"/>
          </ac:spMkLst>
        </pc:spChg>
        <pc:spChg chg="del">
          <ac:chgData name="Richard Thompson" userId="3c9acdde3e97aae8" providerId="LiveId" clId="{E7D07F7C-0165-42CA-B0FD-8CBE457C79F5}" dt="2022-04-11T12:10:12.228" v="1748"/>
          <ac:spMkLst>
            <pc:docMk/>
            <pc:sldMk cId="1832197460" sldId="263"/>
            <ac:spMk id="21" creationId="{1DB7C82F-AB7E-4F0C-B829-FA1B9C415180}"/>
          </ac:spMkLst>
        </pc:spChg>
        <pc:spChg chg="add del">
          <ac:chgData name="Richard Thompson" userId="3c9acdde3e97aae8" providerId="LiveId" clId="{E7D07F7C-0165-42CA-B0FD-8CBE457C79F5}" dt="2022-04-11T12:11:24.450" v="1769" actId="26606"/>
          <ac:spMkLst>
            <pc:docMk/>
            <pc:sldMk cId="1832197460" sldId="263"/>
            <ac:spMk id="23" creationId="{827DC2C4-B485-428A-BF4A-472D2967F47F}"/>
          </ac:spMkLst>
        </pc:spChg>
        <pc:spChg chg="add del">
          <ac:chgData name="Richard Thompson" userId="3c9acdde3e97aae8" providerId="LiveId" clId="{E7D07F7C-0165-42CA-B0FD-8CBE457C79F5}" dt="2022-04-11T12:11:24.450" v="1769" actId="26606"/>
          <ac:spMkLst>
            <pc:docMk/>
            <pc:sldMk cId="1832197460" sldId="263"/>
            <ac:spMk id="25" creationId="{463E6235-1649-4B47-9862-4026FC473B6F}"/>
          </ac:spMkLst>
        </pc:spChg>
        <pc:spChg chg="add del">
          <ac:chgData name="Richard Thompson" userId="3c9acdde3e97aae8" providerId="LiveId" clId="{E7D07F7C-0165-42CA-B0FD-8CBE457C79F5}" dt="2022-04-11T12:11:27.568" v="1771" actId="26606"/>
          <ac:spMkLst>
            <pc:docMk/>
            <pc:sldMk cId="1832197460" sldId="263"/>
            <ac:spMk id="27" creationId="{16A15A88-001A-4EEF-8984-D87E643599AB}"/>
          </ac:spMkLst>
        </pc:spChg>
        <pc:spChg chg="add">
          <ac:chgData name="Richard Thompson" userId="3c9acdde3e97aae8" providerId="LiveId" clId="{E7D07F7C-0165-42CA-B0FD-8CBE457C79F5}" dt="2022-04-11T12:11:27.572" v="1772" actId="26606"/>
          <ac:spMkLst>
            <pc:docMk/>
            <pc:sldMk cId="1832197460" sldId="263"/>
            <ac:spMk id="31" creationId="{2E614F1C-2D93-42D0-B229-768199449923}"/>
          </ac:spMkLst>
        </pc:spChg>
        <pc:grpChg chg="add del">
          <ac:chgData name="Richard Thompson" userId="3c9acdde3e97aae8" providerId="LiveId" clId="{E7D07F7C-0165-42CA-B0FD-8CBE457C79F5}" dt="2022-04-11T12:11:27.568" v="1771" actId="26606"/>
          <ac:grpSpMkLst>
            <pc:docMk/>
            <pc:sldMk cId="1832197460" sldId="263"/>
            <ac:grpSpMk id="28" creationId="{A7900967-84CA-47B4-9F1C-E787BAC1496A}"/>
          </ac:grpSpMkLst>
        </pc:grpChg>
        <pc:picChg chg="mod">
          <ac:chgData name="Richard Thompson" userId="3c9acdde3e97aae8" providerId="LiveId" clId="{E7D07F7C-0165-42CA-B0FD-8CBE457C79F5}" dt="2022-04-11T12:11:27.572" v="1772" actId="26606"/>
          <ac:picMkLst>
            <pc:docMk/>
            <pc:sldMk cId="1832197460" sldId="263"/>
            <ac:picMk id="16" creationId="{66B8595F-6525-4EB4-8443-2BB4928FDD12}"/>
          </ac:picMkLst>
        </pc:picChg>
      </pc:sldChg>
      <pc:sldChg chg="addSp modSp new mod">
        <pc:chgData name="Richard Thompson" userId="3c9acdde3e97aae8" providerId="LiveId" clId="{E7D07F7C-0165-42CA-B0FD-8CBE457C79F5}" dt="2022-04-11T13:50:52.592" v="3729" actId="1076"/>
        <pc:sldMkLst>
          <pc:docMk/>
          <pc:sldMk cId="220379606" sldId="264"/>
        </pc:sldMkLst>
        <pc:spChg chg="mod">
          <ac:chgData name="Richard Thompson" userId="3c9acdde3e97aae8" providerId="LiveId" clId="{E7D07F7C-0165-42CA-B0FD-8CBE457C79F5}" dt="2022-04-11T12:14:15.815" v="1824" actId="20577"/>
          <ac:spMkLst>
            <pc:docMk/>
            <pc:sldMk cId="220379606" sldId="264"/>
            <ac:spMk id="2" creationId="{028048F0-68BE-486C-A087-C49C4FF312A2}"/>
          </ac:spMkLst>
        </pc:spChg>
        <pc:spChg chg="mod">
          <ac:chgData name="Richard Thompson" userId="3c9acdde3e97aae8" providerId="LiveId" clId="{E7D07F7C-0165-42CA-B0FD-8CBE457C79F5}" dt="2022-04-11T13:50:45.330" v="3728" actId="20577"/>
          <ac:spMkLst>
            <pc:docMk/>
            <pc:sldMk cId="220379606" sldId="264"/>
            <ac:spMk id="3" creationId="{9D7C3E2A-AD0C-4282-8695-F6067FE92923}"/>
          </ac:spMkLst>
        </pc:spChg>
        <pc:spChg chg="add mod">
          <ac:chgData name="Richard Thompson" userId="3c9acdde3e97aae8" providerId="LiveId" clId="{E7D07F7C-0165-42CA-B0FD-8CBE457C79F5}" dt="2022-04-11T12:57:56.146" v="2554" actId="164"/>
          <ac:spMkLst>
            <pc:docMk/>
            <pc:sldMk cId="220379606" sldId="264"/>
            <ac:spMk id="6" creationId="{39A6946F-541A-46EB-AC8F-0C041EDC9B98}"/>
          </ac:spMkLst>
        </pc:spChg>
        <pc:grpChg chg="add mod">
          <ac:chgData name="Richard Thompson" userId="3c9acdde3e97aae8" providerId="LiveId" clId="{E7D07F7C-0165-42CA-B0FD-8CBE457C79F5}" dt="2022-04-11T13:50:52.592" v="3729" actId="1076"/>
          <ac:grpSpMkLst>
            <pc:docMk/>
            <pc:sldMk cId="220379606" sldId="264"/>
            <ac:grpSpMk id="10" creationId="{1BF7C6F5-D869-481F-805E-8579B292A136}"/>
          </ac:grpSpMkLst>
        </pc:grpChg>
        <pc:picChg chg="add mod">
          <ac:chgData name="Richard Thompson" userId="3c9acdde3e97aae8" providerId="LiveId" clId="{E7D07F7C-0165-42CA-B0FD-8CBE457C79F5}" dt="2022-04-11T12:57:56.146" v="2554" actId="164"/>
          <ac:picMkLst>
            <pc:docMk/>
            <pc:sldMk cId="220379606" sldId="264"/>
            <ac:picMk id="5" creationId="{4113D139-77DF-4D5B-A57C-88EB371D3DC2}"/>
          </ac:picMkLst>
        </pc:picChg>
        <pc:cxnChg chg="add mod">
          <ac:chgData name="Richard Thompson" userId="3c9acdde3e97aae8" providerId="LiveId" clId="{E7D07F7C-0165-42CA-B0FD-8CBE457C79F5}" dt="2022-04-11T12:57:56.146" v="2554" actId="164"/>
          <ac:cxnSpMkLst>
            <pc:docMk/>
            <pc:sldMk cId="220379606" sldId="264"/>
            <ac:cxnSpMk id="7" creationId="{9D64EF95-37A0-4101-8322-00F4774A1CBD}"/>
          </ac:cxnSpMkLst>
        </pc:cxnChg>
      </pc:sldChg>
      <pc:sldChg chg="delSp new del mod">
        <pc:chgData name="Richard Thompson" userId="3c9acdde3e97aae8" providerId="LiveId" clId="{E7D07F7C-0165-42CA-B0FD-8CBE457C79F5}" dt="2022-04-11T12:13:45.853" v="1780" actId="47"/>
        <pc:sldMkLst>
          <pc:docMk/>
          <pc:sldMk cId="1569252749" sldId="264"/>
        </pc:sldMkLst>
        <pc:spChg chg="del">
          <ac:chgData name="Richard Thompson" userId="3c9acdde3e97aae8" providerId="LiveId" clId="{E7D07F7C-0165-42CA-B0FD-8CBE457C79F5}" dt="2022-04-11T12:11:45.592" v="1774" actId="478"/>
          <ac:spMkLst>
            <pc:docMk/>
            <pc:sldMk cId="1569252749" sldId="264"/>
            <ac:spMk id="2" creationId="{FADC7F9E-55D8-4F8B-9CA5-F1D646A15F06}"/>
          </ac:spMkLst>
        </pc:spChg>
        <pc:spChg chg="del">
          <ac:chgData name="Richard Thompson" userId="3c9acdde3e97aae8" providerId="LiveId" clId="{E7D07F7C-0165-42CA-B0FD-8CBE457C79F5}" dt="2022-04-11T12:11:48.248" v="1775" actId="478"/>
          <ac:spMkLst>
            <pc:docMk/>
            <pc:sldMk cId="1569252749" sldId="264"/>
            <ac:spMk id="3" creationId="{7DEA1965-FB4A-4982-9CFF-D85216363F04}"/>
          </ac:spMkLst>
        </pc:spChg>
      </pc:sldChg>
      <pc:sldChg chg="addSp delSp modSp new mod">
        <pc:chgData name="Richard Thompson" userId="3c9acdde3e97aae8" providerId="LiveId" clId="{E7D07F7C-0165-42CA-B0FD-8CBE457C79F5}" dt="2022-04-11T12:39:04.348" v="2261" actId="14100"/>
        <pc:sldMkLst>
          <pc:docMk/>
          <pc:sldMk cId="1385554179" sldId="265"/>
        </pc:sldMkLst>
        <pc:spChg chg="del">
          <ac:chgData name="Richard Thompson" userId="3c9acdde3e97aae8" providerId="LiveId" clId="{E7D07F7C-0165-42CA-B0FD-8CBE457C79F5}" dt="2022-04-11T12:16:06.495" v="1857" actId="478"/>
          <ac:spMkLst>
            <pc:docMk/>
            <pc:sldMk cId="1385554179" sldId="265"/>
            <ac:spMk id="2" creationId="{11EF26AF-012B-4F6F-8229-7E00ADA99CE5}"/>
          </ac:spMkLst>
        </pc:spChg>
        <pc:spChg chg="del">
          <ac:chgData name="Richard Thompson" userId="3c9acdde3e97aae8" providerId="LiveId" clId="{E7D07F7C-0165-42CA-B0FD-8CBE457C79F5}" dt="2022-04-11T12:16:03.815" v="1856" actId="478"/>
          <ac:spMkLst>
            <pc:docMk/>
            <pc:sldMk cId="1385554179" sldId="265"/>
            <ac:spMk id="3" creationId="{148B8BC5-7636-4AF1-AC6C-1F993802B745}"/>
          </ac:spMkLst>
        </pc:spChg>
        <pc:spChg chg="add mod">
          <ac:chgData name="Richard Thompson" userId="3c9acdde3e97aae8" providerId="LiveId" clId="{E7D07F7C-0165-42CA-B0FD-8CBE457C79F5}" dt="2022-04-11T12:22:41.843" v="2084" actId="164"/>
          <ac:spMkLst>
            <pc:docMk/>
            <pc:sldMk cId="1385554179" sldId="265"/>
            <ac:spMk id="4" creationId="{A4ECB584-9DC8-485F-8A56-412B4793F567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5" creationId="{2FE8AEF8-DE68-430A-9888-E9764D7DBDFF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6" creationId="{48240DF0-E889-42B6-98BB-0A238C985C07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7" creationId="{3AAE7564-4959-472E-8B62-701E22E97014}"/>
          </ac:spMkLst>
        </pc:spChg>
        <pc:spChg chg="add mod">
          <ac:chgData name="Richard Thompson" userId="3c9acdde3e97aae8" providerId="LiveId" clId="{E7D07F7C-0165-42CA-B0FD-8CBE457C79F5}" dt="2022-04-11T12:36:29.123" v="2256" actId="2085"/>
          <ac:spMkLst>
            <pc:docMk/>
            <pc:sldMk cId="1385554179" sldId="265"/>
            <ac:spMk id="8" creationId="{761FDA37-81D1-4B12-B85B-AC5167BDA556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9" creationId="{ED43CFCF-036A-4B0B-9B52-C6F1600E74DB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10" creationId="{6E39DF03-4F3E-4A3A-91F8-4B64E85DC5CF}"/>
          </ac:spMkLst>
        </pc:spChg>
        <pc:spChg chg="add mod">
          <ac:chgData name="Richard Thompson" userId="3c9acdde3e97aae8" providerId="LiveId" clId="{E7D07F7C-0165-42CA-B0FD-8CBE457C79F5}" dt="2022-04-11T12:36:20.139" v="2255" actId="207"/>
          <ac:spMkLst>
            <pc:docMk/>
            <pc:sldMk cId="1385554179" sldId="265"/>
            <ac:spMk id="15" creationId="{1139693C-52D9-4C8B-980B-7488975876CC}"/>
          </ac:spMkLst>
        </pc:spChg>
        <pc:spChg chg="mod">
          <ac:chgData name="Richard Thompson" userId="3c9acdde3e97aae8" providerId="LiveId" clId="{E7D07F7C-0165-42CA-B0FD-8CBE457C79F5}" dt="2022-04-11T12:26:37.495" v="2131" actId="20577"/>
          <ac:spMkLst>
            <pc:docMk/>
            <pc:sldMk cId="1385554179" sldId="265"/>
            <ac:spMk id="17" creationId="{A9992BEC-F467-4912-A2CA-54ADECE6F17D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18" creationId="{7F28E798-72F7-4864-9899-D1501C4A566B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19" creationId="{679A8A95-323D-445F-93AA-6FE5E638326D}"/>
          </ac:spMkLst>
        </pc:spChg>
        <pc:spChg chg="del mod">
          <ac:chgData name="Richard Thompson" userId="3c9acdde3e97aae8" providerId="LiveId" clId="{E7D07F7C-0165-42CA-B0FD-8CBE457C79F5}" dt="2022-04-11T12:26:52.016" v="2133" actId="478"/>
          <ac:spMkLst>
            <pc:docMk/>
            <pc:sldMk cId="1385554179" sldId="265"/>
            <ac:spMk id="20" creationId="{DDA58083-EC70-4E98-B0F3-AD99EEC3C5D2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21" creationId="{0CA9ABBE-90D7-4376-8128-60BBD8EE4D1F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22" creationId="{493593A2-8740-4639-B2DA-2FAFEEBC0E8B}"/>
          </ac:spMkLst>
        </pc:spChg>
        <pc:spChg chg="mod">
          <ac:chgData name="Richard Thompson" userId="3c9acdde3e97aae8" providerId="LiveId" clId="{E7D07F7C-0165-42CA-B0FD-8CBE457C79F5}" dt="2022-04-11T12:26:50.504" v="2132" actId="6549"/>
          <ac:spMkLst>
            <pc:docMk/>
            <pc:sldMk cId="1385554179" sldId="265"/>
            <ac:spMk id="23" creationId="{6CD17E75-3308-47C4-A089-5BCD0AB4B226}"/>
          </ac:spMkLst>
        </pc:spChg>
        <pc:spChg chg="mod topLvl">
          <ac:chgData name="Richard Thompson" userId="3c9acdde3e97aae8" providerId="LiveId" clId="{E7D07F7C-0165-42CA-B0FD-8CBE457C79F5}" dt="2022-04-11T12:32:18.651" v="2208" actId="14100"/>
          <ac:spMkLst>
            <pc:docMk/>
            <pc:sldMk cId="1385554179" sldId="265"/>
            <ac:spMk id="25" creationId="{D35353D6-2768-489A-AA5B-3ACB4BD53AE5}"/>
          </ac:spMkLst>
        </pc:spChg>
        <pc:spChg chg="del mod topLvl">
          <ac:chgData name="Richard Thompson" userId="3c9acdde3e97aae8" providerId="LiveId" clId="{E7D07F7C-0165-42CA-B0FD-8CBE457C79F5}" dt="2022-04-11T12:28:28.975" v="2151" actId="478"/>
          <ac:spMkLst>
            <pc:docMk/>
            <pc:sldMk cId="1385554179" sldId="265"/>
            <ac:spMk id="26" creationId="{90E5BC8C-7559-4EC9-B930-E2F2B2043D8A}"/>
          </ac:spMkLst>
        </pc:spChg>
        <pc:spChg chg="del mod">
          <ac:chgData name="Richard Thompson" userId="3c9acdde3e97aae8" providerId="LiveId" clId="{E7D07F7C-0165-42CA-B0FD-8CBE457C79F5}" dt="2022-04-11T12:27:09.080" v="2138" actId="478"/>
          <ac:spMkLst>
            <pc:docMk/>
            <pc:sldMk cId="1385554179" sldId="265"/>
            <ac:spMk id="27" creationId="{FEEA2AAA-4FE4-420B-9329-153D4F68E1D8}"/>
          </ac:spMkLst>
        </pc:spChg>
        <pc:spChg chg="del mod">
          <ac:chgData name="Richard Thompson" userId="3c9acdde3e97aae8" providerId="LiveId" clId="{E7D07F7C-0165-42CA-B0FD-8CBE457C79F5}" dt="2022-04-11T12:27:11.937" v="2139" actId="478"/>
          <ac:spMkLst>
            <pc:docMk/>
            <pc:sldMk cId="1385554179" sldId="265"/>
            <ac:spMk id="28" creationId="{9A4D4EA5-677D-4BB0-8576-D4B397286375}"/>
          </ac:spMkLst>
        </pc:spChg>
        <pc:spChg chg="del mod">
          <ac:chgData name="Richard Thompson" userId="3c9acdde3e97aae8" providerId="LiveId" clId="{E7D07F7C-0165-42CA-B0FD-8CBE457C79F5}" dt="2022-04-11T12:27:18.752" v="2141" actId="478"/>
          <ac:spMkLst>
            <pc:docMk/>
            <pc:sldMk cId="1385554179" sldId="265"/>
            <ac:spMk id="29" creationId="{3A723012-636B-4B74-B26E-F737F0E4C184}"/>
          </ac:spMkLst>
        </pc:spChg>
        <pc:spChg chg="del mod topLvl">
          <ac:chgData name="Richard Thompson" userId="3c9acdde3e97aae8" providerId="LiveId" clId="{E7D07F7C-0165-42CA-B0FD-8CBE457C79F5}" dt="2022-04-11T12:28:54.295" v="2177" actId="478"/>
          <ac:spMkLst>
            <pc:docMk/>
            <pc:sldMk cId="1385554179" sldId="265"/>
            <ac:spMk id="30" creationId="{86A4AF85-80D5-4F00-9385-F545443A5E61}"/>
          </ac:spMkLst>
        </pc:spChg>
        <pc:spChg chg="del mod">
          <ac:chgData name="Richard Thompson" userId="3c9acdde3e97aae8" providerId="LiveId" clId="{E7D07F7C-0165-42CA-B0FD-8CBE457C79F5}" dt="2022-04-11T12:27:14.984" v="2140" actId="478"/>
          <ac:spMkLst>
            <pc:docMk/>
            <pc:sldMk cId="1385554179" sldId="265"/>
            <ac:spMk id="31" creationId="{03228C8D-80EC-492C-8116-73968283200D}"/>
          </ac:spMkLst>
        </pc:spChg>
        <pc:spChg chg="add mod">
          <ac:chgData name="Richard Thompson" userId="3c9acdde3e97aae8" providerId="LiveId" clId="{E7D07F7C-0165-42CA-B0FD-8CBE457C79F5}" dt="2022-04-11T12:30:26.717" v="2193" actId="164"/>
          <ac:spMkLst>
            <pc:docMk/>
            <pc:sldMk cId="1385554179" sldId="265"/>
            <ac:spMk id="36" creationId="{383F186E-DB8F-407B-B4FA-211048825FE6}"/>
          </ac:spMkLst>
        </pc:spChg>
        <pc:spChg chg="add mod">
          <ac:chgData name="Richard Thompson" userId="3c9acdde3e97aae8" providerId="LiveId" clId="{E7D07F7C-0165-42CA-B0FD-8CBE457C79F5}" dt="2022-04-11T12:30:52.063" v="2202" actId="164"/>
          <ac:spMkLst>
            <pc:docMk/>
            <pc:sldMk cId="1385554179" sldId="265"/>
            <ac:spMk id="38" creationId="{2A8361CB-CFB0-4DBC-9FE9-28E0BBA9016A}"/>
          </ac:spMkLst>
        </pc:spChg>
        <pc:spChg chg="add mod">
          <ac:chgData name="Richard Thompson" userId="3c9acdde3e97aae8" providerId="LiveId" clId="{E7D07F7C-0165-42CA-B0FD-8CBE457C79F5}" dt="2022-04-11T12:35:23.167" v="2238" actId="1076"/>
          <ac:spMkLst>
            <pc:docMk/>
            <pc:sldMk cId="1385554179" sldId="265"/>
            <ac:spMk id="42" creationId="{68BB89DC-064F-44AC-8052-6EC8BC9091AE}"/>
          </ac:spMkLst>
        </pc:spChg>
        <pc:grpChg chg="add mod">
          <ac:chgData name="Richard Thompson" userId="3c9acdde3e97aae8" providerId="LiveId" clId="{E7D07F7C-0165-42CA-B0FD-8CBE457C79F5}" dt="2022-04-11T12:29:22.923" v="2179" actId="1076"/>
          <ac:grpSpMkLst>
            <pc:docMk/>
            <pc:sldMk cId="1385554179" sldId="265"/>
            <ac:grpSpMk id="11" creationId="{DA31E26C-EF0D-4CA6-9DD6-63E3F7554603}"/>
          </ac:grpSpMkLst>
        </pc:grpChg>
        <pc:grpChg chg="add del mod">
          <ac:chgData name="Richard Thompson" userId="3c9acdde3e97aae8" providerId="LiveId" clId="{E7D07F7C-0165-42CA-B0FD-8CBE457C79F5}" dt="2022-04-11T12:26:53.512" v="2134" actId="478"/>
          <ac:grpSpMkLst>
            <pc:docMk/>
            <pc:sldMk cId="1385554179" sldId="265"/>
            <ac:grpSpMk id="16" creationId="{963E8601-53EE-48B8-80ED-B48790473C38}"/>
          </ac:grpSpMkLst>
        </pc:grpChg>
        <pc:grpChg chg="add del mod">
          <ac:chgData name="Richard Thompson" userId="3c9acdde3e97aae8" providerId="LiveId" clId="{E7D07F7C-0165-42CA-B0FD-8CBE457C79F5}" dt="2022-04-11T12:27:36.827" v="2145" actId="165"/>
          <ac:grpSpMkLst>
            <pc:docMk/>
            <pc:sldMk cId="1385554179" sldId="265"/>
            <ac:grpSpMk id="24" creationId="{383070A2-938A-444C-8315-B9BDAE9338BB}"/>
          </ac:grpSpMkLst>
        </pc:grpChg>
        <pc:grpChg chg="add mod">
          <ac:chgData name="Richard Thompson" userId="3c9acdde3e97aae8" providerId="LiveId" clId="{E7D07F7C-0165-42CA-B0FD-8CBE457C79F5}" dt="2022-04-11T12:33:51.819" v="2228" actId="1076"/>
          <ac:grpSpMkLst>
            <pc:docMk/>
            <pc:sldMk cId="1385554179" sldId="265"/>
            <ac:grpSpMk id="37" creationId="{DEBD7FB5-C913-433C-96E4-9CF797A4E8CA}"/>
          </ac:grpSpMkLst>
        </pc:grpChg>
        <pc:grpChg chg="add mod">
          <ac:chgData name="Richard Thompson" userId="3c9acdde3e97aae8" providerId="LiveId" clId="{E7D07F7C-0165-42CA-B0FD-8CBE457C79F5}" dt="2022-04-11T12:32:25.647" v="2209" actId="1076"/>
          <ac:grpSpMkLst>
            <pc:docMk/>
            <pc:sldMk cId="1385554179" sldId="265"/>
            <ac:grpSpMk id="39" creationId="{5ADEC004-DDFF-47D6-B6A6-43315F08C94A}"/>
          </ac:grpSpMkLst>
        </pc:grpChg>
        <pc:picChg chg="add mod">
          <ac:chgData name="Richard Thompson" userId="3c9acdde3e97aae8" providerId="LiveId" clId="{E7D07F7C-0165-42CA-B0FD-8CBE457C79F5}" dt="2022-04-11T12:30:52.063" v="2202" actId="164"/>
          <ac:picMkLst>
            <pc:docMk/>
            <pc:sldMk cId="1385554179" sldId="265"/>
            <ac:picMk id="33" creationId="{008D7D4B-AA1F-417B-BC72-769DD2A9A6FD}"/>
          </ac:picMkLst>
        </pc:picChg>
        <pc:picChg chg="add mod">
          <ac:chgData name="Richard Thompson" userId="3c9acdde3e97aae8" providerId="LiveId" clId="{E7D07F7C-0165-42CA-B0FD-8CBE457C79F5}" dt="2022-04-11T12:30:26.717" v="2193" actId="164"/>
          <ac:picMkLst>
            <pc:docMk/>
            <pc:sldMk cId="1385554179" sldId="265"/>
            <ac:picMk id="35" creationId="{5796EF0B-0DAE-49BD-8261-3670856C4BBA}"/>
          </ac:picMkLst>
        </pc:picChg>
        <pc:picChg chg="add mod">
          <ac:chgData name="Richard Thompson" userId="3c9acdde3e97aae8" providerId="LiveId" clId="{E7D07F7C-0165-42CA-B0FD-8CBE457C79F5}" dt="2022-04-11T12:35:18.288" v="2237" actId="1076"/>
          <ac:picMkLst>
            <pc:docMk/>
            <pc:sldMk cId="1385554179" sldId="265"/>
            <ac:picMk id="41" creationId="{45AA356E-95EF-4809-A292-4E11330E1148}"/>
          </ac:picMkLst>
        </pc:picChg>
        <pc:picChg chg="add mod">
          <ac:chgData name="Richard Thompson" userId="3c9acdde3e97aae8" providerId="LiveId" clId="{E7D07F7C-0165-42CA-B0FD-8CBE457C79F5}" dt="2022-04-11T12:39:04.348" v="2261" actId="14100"/>
          <ac:picMkLst>
            <pc:docMk/>
            <pc:sldMk cId="1385554179" sldId="265"/>
            <ac:picMk id="58" creationId="{A8998F38-AFA9-4790-9A6E-9E1D2052D34E}"/>
          </ac:picMkLst>
        </pc:picChg>
        <pc:cxnChg chg="add mod">
          <ac:chgData name="Richard Thompson" userId="3c9acdde3e97aae8" providerId="LiveId" clId="{E7D07F7C-0165-42CA-B0FD-8CBE457C79F5}" dt="2022-04-11T12:33:26.881" v="2224" actId="208"/>
          <ac:cxnSpMkLst>
            <pc:docMk/>
            <pc:sldMk cId="1385554179" sldId="265"/>
            <ac:cxnSpMk id="13" creationId="{45366651-4EA9-45BE-8BE5-82DEEBCC56A3}"/>
          </ac:cxnSpMkLst>
        </pc:cxnChg>
        <pc:cxnChg chg="add mod">
          <ac:chgData name="Richard Thompson" userId="3c9acdde3e97aae8" providerId="LiveId" clId="{E7D07F7C-0165-42CA-B0FD-8CBE457C79F5}" dt="2022-04-11T12:34:10.756" v="2229" actId="14100"/>
          <ac:cxnSpMkLst>
            <pc:docMk/>
            <pc:sldMk cId="1385554179" sldId="265"/>
            <ac:cxnSpMk id="43" creationId="{7D6B8DE0-6467-4C70-A0E3-BD8DD2A4352A}"/>
          </ac:cxnSpMkLst>
        </pc:cxnChg>
        <pc:cxnChg chg="add mod">
          <ac:chgData name="Richard Thompson" userId="3c9acdde3e97aae8" providerId="LiveId" clId="{E7D07F7C-0165-42CA-B0FD-8CBE457C79F5}" dt="2022-04-11T12:34:40.060" v="2231" actId="1076"/>
          <ac:cxnSpMkLst>
            <pc:docMk/>
            <pc:sldMk cId="1385554179" sldId="265"/>
            <ac:cxnSpMk id="47" creationId="{0AB5D933-3E01-425D-80AC-F6D731E0EA4D}"/>
          </ac:cxnSpMkLst>
        </pc:cxnChg>
        <pc:cxnChg chg="add del mod">
          <ac:chgData name="Richard Thompson" userId="3c9acdde3e97aae8" providerId="LiveId" clId="{E7D07F7C-0165-42CA-B0FD-8CBE457C79F5}" dt="2022-04-11T12:35:48.023" v="2243" actId="478"/>
          <ac:cxnSpMkLst>
            <pc:docMk/>
            <pc:sldMk cId="1385554179" sldId="265"/>
            <ac:cxnSpMk id="48" creationId="{29026758-0C1A-4D86-9F30-B0844D8F8D1D}"/>
          </ac:cxnSpMkLst>
        </pc:cxnChg>
        <pc:cxnChg chg="add mod">
          <ac:chgData name="Richard Thompson" userId="3c9acdde3e97aae8" providerId="LiveId" clId="{E7D07F7C-0165-42CA-B0FD-8CBE457C79F5}" dt="2022-04-11T12:35:07.582" v="2236" actId="14100"/>
          <ac:cxnSpMkLst>
            <pc:docMk/>
            <pc:sldMk cId="1385554179" sldId="265"/>
            <ac:cxnSpMk id="49" creationId="{99623B43-9DCB-4CCA-ADE1-78A5546BC5A4}"/>
          </ac:cxnSpMkLst>
        </pc:cxnChg>
        <pc:cxnChg chg="add mod">
          <ac:chgData name="Richard Thompson" userId="3c9acdde3e97aae8" providerId="LiveId" clId="{E7D07F7C-0165-42CA-B0FD-8CBE457C79F5}" dt="2022-04-11T12:35:41.885" v="2242" actId="14100"/>
          <ac:cxnSpMkLst>
            <pc:docMk/>
            <pc:sldMk cId="1385554179" sldId="265"/>
            <ac:cxnSpMk id="53" creationId="{B92D34BA-BA44-4CC9-94AE-0AB831E2F745}"/>
          </ac:cxnSpMkLst>
        </pc:cxnChg>
      </pc:sldChg>
      <pc:sldChg chg="addSp delSp modSp new mod">
        <pc:chgData name="Richard Thompson" userId="3c9acdde3e97aae8" providerId="LiveId" clId="{E7D07F7C-0165-42CA-B0FD-8CBE457C79F5}" dt="2022-04-11T14:03:22.109" v="4042" actId="20577"/>
        <pc:sldMkLst>
          <pc:docMk/>
          <pc:sldMk cId="2671419069" sldId="266"/>
        </pc:sldMkLst>
        <pc:spChg chg="mod">
          <ac:chgData name="Richard Thompson" userId="3c9acdde3e97aae8" providerId="LiveId" clId="{E7D07F7C-0165-42CA-B0FD-8CBE457C79F5}" dt="2022-04-11T13:33:32.968" v="3260" actId="20577"/>
          <ac:spMkLst>
            <pc:docMk/>
            <pc:sldMk cId="2671419069" sldId="266"/>
            <ac:spMk id="2" creationId="{5456F168-9D4F-46DD-8B8F-362346E1C0E0}"/>
          </ac:spMkLst>
        </pc:spChg>
        <pc:spChg chg="mod">
          <ac:chgData name="Richard Thompson" userId="3c9acdde3e97aae8" providerId="LiveId" clId="{E7D07F7C-0165-42CA-B0FD-8CBE457C79F5}" dt="2022-04-11T14:03:22.109" v="4042" actId="20577"/>
          <ac:spMkLst>
            <pc:docMk/>
            <pc:sldMk cId="2671419069" sldId="266"/>
            <ac:spMk id="3" creationId="{E38D24B4-7708-46B3-8821-E3B90196930C}"/>
          </ac:spMkLst>
        </pc:spChg>
        <pc:spChg chg="add del mod">
          <ac:chgData name="Richard Thompson" userId="3c9acdde3e97aae8" providerId="LiveId" clId="{E7D07F7C-0165-42CA-B0FD-8CBE457C79F5}" dt="2022-04-11T13:33:33.189" v="3261" actId="22"/>
          <ac:spMkLst>
            <pc:docMk/>
            <pc:sldMk cId="2671419069" sldId="266"/>
            <ac:spMk id="5" creationId="{65A3E664-43DF-4B51-B68F-3614B11642F5}"/>
          </ac:spMkLst>
        </pc:spChg>
      </pc:sldChg>
      <pc:sldChg chg="modSp add mod">
        <pc:chgData name="Richard Thompson" userId="3c9acdde3e97aae8" providerId="LiveId" clId="{E7D07F7C-0165-42CA-B0FD-8CBE457C79F5}" dt="2022-04-11T13:51:54.076" v="3764" actId="403"/>
        <pc:sldMkLst>
          <pc:docMk/>
          <pc:sldMk cId="2036622836" sldId="267"/>
        </pc:sldMkLst>
        <pc:spChg chg="mod">
          <ac:chgData name="Richard Thompson" userId="3c9acdde3e97aae8" providerId="LiveId" clId="{E7D07F7C-0165-42CA-B0FD-8CBE457C79F5}" dt="2022-04-11T13:34:22.779" v="3306" actId="20577"/>
          <ac:spMkLst>
            <pc:docMk/>
            <pc:sldMk cId="2036622836" sldId="267"/>
            <ac:spMk id="2" creationId="{5456F168-9D4F-46DD-8B8F-362346E1C0E0}"/>
          </ac:spMkLst>
        </pc:spChg>
        <pc:spChg chg="mod">
          <ac:chgData name="Richard Thompson" userId="3c9acdde3e97aae8" providerId="LiveId" clId="{E7D07F7C-0165-42CA-B0FD-8CBE457C79F5}" dt="2022-04-11T13:51:54.076" v="3764" actId="403"/>
          <ac:spMkLst>
            <pc:docMk/>
            <pc:sldMk cId="2036622836" sldId="267"/>
            <ac:spMk id="3" creationId="{E38D24B4-7708-46B3-8821-E3B90196930C}"/>
          </ac:spMkLst>
        </pc:spChg>
      </pc:sldChg>
      <pc:sldChg chg="addSp delSp modSp new mod setBg addAnim delAnim setClrOvrMap">
        <pc:chgData name="Richard Thompson" userId="3c9acdde3e97aae8" providerId="LiveId" clId="{E7D07F7C-0165-42CA-B0FD-8CBE457C79F5}" dt="2022-04-11T13:51:42.361" v="3759" actId="1076"/>
        <pc:sldMkLst>
          <pc:docMk/>
          <pc:sldMk cId="4205539007" sldId="268"/>
        </pc:sldMkLst>
        <pc:spChg chg="mod ord">
          <ac:chgData name="Richard Thompson" userId="3c9acdde3e97aae8" providerId="LiveId" clId="{E7D07F7C-0165-42CA-B0FD-8CBE457C79F5}" dt="2022-04-11T13:50:08.261" v="3721" actId="14100"/>
          <ac:spMkLst>
            <pc:docMk/>
            <pc:sldMk cId="4205539007" sldId="268"/>
            <ac:spMk id="2" creationId="{3E8F1A93-7F95-4135-836F-A5671E5C59CD}"/>
          </ac:spMkLst>
        </pc:spChg>
        <pc:spChg chg="del">
          <ac:chgData name="Richard Thompson" userId="3c9acdde3e97aae8" providerId="LiveId" clId="{E7D07F7C-0165-42CA-B0FD-8CBE457C79F5}" dt="2022-04-11T13:46:36.009" v="3689" actId="478"/>
          <ac:spMkLst>
            <pc:docMk/>
            <pc:sldMk cId="4205539007" sldId="268"/>
            <ac:spMk id="3" creationId="{41B8B873-92A1-490D-B404-CC321EA61820}"/>
          </ac:spMkLst>
        </pc:spChg>
        <pc:spChg chg="add del">
          <ac:chgData name="Richard Thompson" userId="3c9acdde3e97aae8" providerId="LiveId" clId="{E7D07F7C-0165-42CA-B0FD-8CBE457C79F5}" dt="2022-04-11T13:48:07.651" v="3696" actId="26606"/>
          <ac:spMkLst>
            <pc:docMk/>
            <pc:sldMk cId="4205539007" sldId="268"/>
            <ac:spMk id="71" creationId="{665DBBEF-238B-476B-96AB-8AAC3224ECEA}"/>
          </ac:spMkLst>
        </pc:spChg>
        <pc:spChg chg="add del">
          <ac:chgData name="Richard Thompson" userId="3c9acdde3e97aae8" providerId="LiveId" clId="{E7D07F7C-0165-42CA-B0FD-8CBE457C79F5}" dt="2022-04-11T13:48:07.651" v="3696" actId="26606"/>
          <ac:spMkLst>
            <pc:docMk/>
            <pc:sldMk cId="4205539007" sldId="268"/>
            <ac:spMk id="73" creationId="{3FCFB1DE-0B7E-48CC-BA90-B2AB0889F9D6}"/>
          </ac:spMkLst>
        </pc:spChg>
        <pc:spChg chg="add del">
          <ac:chgData name="Richard Thompson" userId="3c9acdde3e97aae8" providerId="LiveId" clId="{E7D07F7C-0165-42CA-B0FD-8CBE457C79F5}" dt="2022-04-11T13:50:07.647" v="3718" actId="26606"/>
          <ac:spMkLst>
            <pc:docMk/>
            <pc:sldMk cId="4205539007" sldId="268"/>
            <ac:spMk id="74" creationId="{8537B233-9CDD-4A90-AABB-A8963DEE4FBC}"/>
          </ac:spMkLst>
        </pc:spChg>
        <pc:spChg chg="add del">
          <ac:chgData name="Richard Thompson" userId="3c9acdde3e97aae8" providerId="LiveId" clId="{E7D07F7C-0165-42CA-B0FD-8CBE457C79F5}" dt="2022-04-11T13:49:37.427" v="3713" actId="26606"/>
          <ac:spMkLst>
            <pc:docMk/>
            <pc:sldMk cId="4205539007" sldId="268"/>
            <ac:spMk id="78" creationId="{007891EC-4501-44ED-A8C8-B11B6DB767AB}"/>
          </ac:spMkLst>
        </pc:spChg>
        <pc:spChg chg="add del">
          <ac:chgData name="Richard Thompson" userId="3c9acdde3e97aae8" providerId="LiveId" clId="{E7D07F7C-0165-42CA-B0FD-8CBE457C79F5}" dt="2022-04-11T13:50:07.525" v="3717" actId="26606"/>
          <ac:spMkLst>
            <pc:docMk/>
            <pc:sldMk cId="4205539007" sldId="268"/>
            <ac:spMk id="80" creationId="{4063B759-00FC-46D1-9898-8E8625268FAF}"/>
          </ac:spMkLst>
        </pc:spChg>
        <pc:spChg chg="add del">
          <ac:chgData name="Richard Thompson" userId="3c9acdde3e97aae8" providerId="LiveId" clId="{E7D07F7C-0165-42CA-B0FD-8CBE457C79F5}" dt="2022-04-11T13:49:16.658" v="3707" actId="26606"/>
          <ac:spMkLst>
            <pc:docMk/>
            <pc:sldMk cId="4205539007" sldId="268"/>
            <ac:spMk id="135" creationId="{23D09407-53BC-485E-B4CE-BC5E4FC4B25B}"/>
          </ac:spMkLst>
        </pc:spChg>
        <pc:spChg chg="add del">
          <ac:chgData name="Richard Thompson" userId="3c9acdde3e97aae8" providerId="LiveId" clId="{E7D07F7C-0165-42CA-B0FD-8CBE457C79F5}" dt="2022-04-11T13:49:16.658" v="3707" actId="26606"/>
          <ac:spMkLst>
            <pc:docMk/>
            <pc:sldMk cId="4205539007" sldId="268"/>
            <ac:spMk id="137" creationId="{921DB988-49FC-4608-B0A2-E2F3A4019041}"/>
          </ac:spMkLst>
        </pc:spChg>
        <pc:spChg chg="add del">
          <ac:chgData name="Richard Thompson" userId="3c9acdde3e97aae8" providerId="LiveId" clId="{E7D07F7C-0165-42CA-B0FD-8CBE457C79F5}" dt="2022-04-11T13:48:16.483" v="3699" actId="26606"/>
          <ac:spMkLst>
            <pc:docMk/>
            <pc:sldMk cId="4205539007" sldId="268"/>
            <ac:spMk id="1028" creationId="{8537B233-9CDD-4A90-AABB-A8963DEE4FBC}"/>
          </ac:spMkLst>
        </pc:spChg>
        <pc:spChg chg="add del">
          <ac:chgData name="Richard Thompson" userId="3c9acdde3e97aae8" providerId="LiveId" clId="{E7D07F7C-0165-42CA-B0FD-8CBE457C79F5}" dt="2022-04-11T13:50:07.647" v="3718" actId="26606"/>
          <ac:spMkLst>
            <pc:docMk/>
            <pc:sldMk cId="4205539007" sldId="268"/>
            <ac:spMk id="1030" creationId="{87CC2527-562A-4F69-B487-4371E5B243E7}"/>
          </ac:spMkLst>
        </pc:spChg>
        <pc:spChg chg="add del">
          <ac:chgData name="Richard Thompson" userId="3c9acdde3e97aae8" providerId="LiveId" clId="{E7D07F7C-0165-42CA-B0FD-8CBE457C79F5}" dt="2022-04-11T13:49:37.427" v="3713" actId="26606"/>
          <ac:spMkLst>
            <pc:docMk/>
            <pc:sldMk cId="4205539007" sldId="268"/>
            <ac:spMk id="1033" creationId="{C1DD1A8A-57D5-4A81-AD04-532B043C5611}"/>
          </ac:spMkLst>
        </pc:spChg>
        <pc:spChg chg="add del">
          <ac:chgData name="Richard Thompson" userId="3c9acdde3e97aae8" providerId="LiveId" clId="{E7D07F7C-0165-42CA-B0FD-8CBE457C79F5}" dt="2022-04-11T13:50:00.411" v="3715" actId="26606"/>
          <ac:spMkLst>
            <pc:docMk/>
            <pc:sldMk cId="4205539007" sldId="268"/>
            <ac:spMk id="1035" creationId="{4D4677D2-D5AC-4CF9-9EED-2B89D0A1C212}"/>
          </ac:spMkLst>
        </pc:spChg>
        <pc:spChg chg="add del">
          <ac:chgData name="Richard Thompson" userId="3c9acdde3e97aae8" providerId="LiveId" clId="{E7D07F7C-0165-42CA-B0FD-8CBE457C79F5}" dt="2022-04-11T13:50:00.411" v="3715" actId="26606"/>
          <ac:spMkLst>
            <pc:docMk/>
            <pc:sldMk cId="4205539007" sldId="268"/>
            <ac:spMk id="1036" creationId="{C6D54F7E-825A-4BBA-815F-35CCA8B97786}"/>
          </ac:spMkLst>
        </pc:spChg>
        <pc:spChg chg="add del">
          <ac:chgData name="Richard Thompson" userId="3c9acdde3e97aae8" providerId="LiveId" clId="{E7D07F7C-0165-42CA-B0FD-8CBE457C79F5}" dt="2022-04-11T13:50:07.525" v="3717" actId="26606"/>
          <ac:spMkLst>
            <pc:docMk/>
            <pc:sldMk cId="4205539007" sldId="268"/>
            <ac:spMk id="1038" creationId="{6F828D28-8E09-41CC-8229-3070B5467A96}"/>
          </ac:spMkLst>
        </pc:spChg>
        <pc:spChg chg="add del">
          <ac:chgData name="Richard Thompson" userId="3c9acdde3e97aae8" providerId="LiveId" clId="{E7D07F7C-0165-42CA-B0FD-8CBE457C79F5}" dt="2022-04-11T13:50:07.525" v="3717" actId="26606"/>
          <ac:spMkLst>
            <pc:docMk/>
            <pc:sldMk cId="4205539007" sldId="268"/>
            <ac:spMk id="1039" creationId="{D5B012D8-7F27-4758-9AC6-C889B154BD73}"/>
          </ac:spMkLst>
        </pc:spChg>
        <pc:grpChg chg="add del">
          <ac:chgData name="Richard Thompson" userId="3c9acdde3e97aae8" providerId="LiveId" clId="{E7D07F7C-0165-42CA-B0FD-8CBE457C79F5}" dt="2022-04-11T13:49:16.658" v="3707" actId="26606"/>
          <ac:grpSpMkLst>
            <pc:docMk/>
            <pc:sldMk cId="4205539007" sldId="268"/>
            <ac:grpSpMk id="139" creationId="{E9B930FD-8671-4C4C-ADCF-73AC1D0CD417}"/>
          </ac:grpSpMkLst>
        </pc:grpChg>
        <pc:grpChg chg="add del">
          <ac:chgData name="Richard Thompson" userId="3c9acdde3e97aae8" providerId="LiveId" clId="{E7D07F7C-0165-42CA-B0FD-8CBE457C79F5}" dt="2022-04-11T13:49:16.658" v="3707" actId="26606"/>
          <ac:grpSpMkLst>
            <pc:docMk/>
            <pc:sldMk cId="4205539007" sldId="268"/>
            <ac:grpSpMk id="145" creationId="{383C2651-AE0C-4AE4-8725-E2F9414FE219}"/>
          </ac:grpSpMkLst>
        </pc:grpChg>
        <pc:picChg chg="add mod">
          <ac:chgData name="Richard Thompson" userId="3c9acdde3e97aae8" providerId="LiveId" clId="{E7D07F7C-0165-42CA-B0FD-8CBE457C79F5}" dt="2022-04-11T13:51:42.361" v="3759" actId="1076"/>
          <ac:picMkLst>
            <pc:docMk/>
            <pc:sldMk cId="4205539007" sldId="268"/>
            <ac:picMk id="1026" creationId="{BCFA2653-3083-44CD-9ADA-1269234F1A27}"/>
          </ac:picMkLst>
        </pc:picChg>
        <pc:cxnChg chg="add del">
          <ac:chgData name="Richard Thompson" userId="3c9acdde3e97aae8" providerId="LiveId" clId="{E7D07F7C-0165-42CA-B0FD-8CBE457C79F5}" dt="2022-04-11T13:50:07.647" v="3718" actId="26606"/>
          <ac:cxnSpMkLst>
            <pc:docMk/>
            <pc:sldMk cId="4205539007" sldId="268"/>
            <ac:cxnSpMk id="76" creationId="{040575EE-C594-4566-BC00-663004E52AB5}"/>
          </ac:cxnSpMkLst>
        </pc:cxnChg>
        <pc:cxnChg chg="add del">
          <ac:chgData name="Richard Thompson" userId="3c9acdde3e97aae8" providerId="LiveId" clId="{E7D07F7C-0165-42CA-B0FD-8CBE457C79F5}" dt="2022-04-11T13:48:16.483" v="3699" actId="26606"/>
          <ac:cxnSpMkLst>
            <pc:docMk/>
            <pc:sldMk cId="4205539007" sldId="268"/>
            <ac:cxnSpMk id="1029" creationId="{040575EE-C594-4566-BC00-663004E52AB5}"/>
          </ac:cxnSpMkLst>
        </pc:cxnChg>
        <pc:cxnChg chg="add del">
          <ac:chgData name="Richard Thompson" userId="3c9acdde3e97aae8" providerId="LiveId" clId="{E7D07F7C-0165-42CA-B0FD-8CBE457C79F5}" dt="2022-04-11T13:50:07.647" v="3718" actId="26606"/>
          <ac:cxnSpMkLst>
            <pc:docMk/>
            <pc:sldMk cId="4205539007" sldId="268"/>
            <ac:cxnSpMk id="1031" creationId="{BCDAEC91-5BCE-4B55-9CC0-43EF94CB734B}"/>
          </ac:cxnSpMkLst>
        </pc:cxnChg>
      </pc:sldChg>
      <pc:sldChg chg="modSp add mod">
        <pc:chgData name="Richard Thompson" userId="3c9acdde3e97aae8" providerId="LiveId" clId="{E7D07F7C-0165-42CA-B0FD-8CBE457C79F5}" dt="2022-04-11T14:01:17.814" v="3887" actId="6549"/>
        <pc:sldMkLst>
          <pc:docMk/>
          <pc:sldMk cId="3501350299" sldId="269"/>
        </pc:sldMkLst>
        <pc:spChg chg="mod">
          <ac:chgData name="Richard Thompson" userId="3c9acdde3e97aae8" providerId="LiveId" clId="{E7D07F7C-0165-42CA-B0FD-8CBE457C79F5}" dt="2022-04-11T13:59:35.490" v="3794" actId="20577"/>
          <ac:spMkLst>
            <pc:docMk/>
            <pc:sldMk cId="3501350299" sldId="269"/>
            <ac:spMk id="2" creationId="{5456F168-9D4F-46DD-8B8F-362346E1C0E0}"/>
          </ac:spMkLst>
        </pc:spChg>
        <pc:spChg chg="mod">
          <ac:chgData name="Richard Thompson" userId="3c9acdde3e97aae8" providerId="LiveId" clId="{E7D07F7C-0165-42CA-B0FD-8CBE457C79F5}" dt="2022-04-11T14:01:17.814" v="3887" actId="6549"/>
          <ac:spMkLst>
            <pc:docMk/>
            <pc:sldMk cId="3501350299" sldId="269"/>
            <ac:spMk id="3" creationId="{E38D24B4-7708-46B3-8821-E3B90196930C}"/>
          </ac:spMkLst>
        </pc:spChg>
      </pc:sldChg>
      <pc:sldChg chg="addSp delSp modSp new mod setBg setClrOvrMap">
        <pc:chgData name="Richard Thompson" userId="3c9acdde3e97aae8" providerId="LiveId" clId="{E7D07F7C-0165-42CA-B0FD-8CBE457C79F5}" dt="2022-04-11T14:19:12.009" v="4114" actId="26606"/>
        <pc:sldMkLst>
          <pc:docMk/>
          <pc:sldMk cId="2094784266" sldId="270"/>
        </pc:sldMkLst>
        <pc:spChg chg="mod">
          <ac:chgData name="Richard Thompson" userId="3c9acdde3e97aae8" providerId="LiveId" clId="{E7D07F7C-0165-42CA-B0FD-8CBE457C79F5}" dt="2022-04-11T14:19:12.009" v="4114" actId="26606"/>
          <ac:spMkLst>
            <pc:docMk/>
            <pc:sldMk cId="2094784266" sldId="270"/>
            <ac:spMk id="2" creationId="{0F22EB96-89B5-47E4-A082-8661802C3EDB}"/>
          </ac:spMkLst>
        </pc:spChg>
        <pc:spChg chg="del">
          <ac:chgData name="Richard Thompson" userId="3c9acdde3e97aae8" providerId="LiveId" clId="{E7D07F7C-0165-42CA-B0FD-8CBE457C79F5}" dt="2022-04-11T14:15:55.234" v="4085" actId="478"/>
          <ac:spMkLst>
            <pc:docMk/>
            <pc:sldMk cId="2094784266" sldId="270"/>
            <ac:spMk id="3" creationId="{4A412776-FDF1-4647-8ECC-FF491E73D681}"/>
          </ac:spMkLst>
        </pc:spChg>
        <pc:spChg chg="add">
          <ac:chgData name="Richard Thompson" userId="3c9acdde3e97aae8" providerId="LiveId" clId="{E7D07F7C-0165-42CA-B0FD-8CBE457C79F5}" dt="2022-04-11T14:19:12.009" v="4114" actId="26606"/>
          <ac:spMkLst>
            <pc:docMk/>
            <pc:sldMk cId="2094784266" sldId="270"/>
            <ac:spMk id="13" creationId="{B60FF0DC-075C-4AAB-9DCF-D6891D223C40}"/>
          </ac:spMkLst>
        </pc:spChg>
        <pc:spChg chg="add del">
          <ac:chgData name="Richard Thompson" userId="3c9acdde3e97aae8" providerId="LiveId" clId="{E7D07F7C-0165-42CA-B0FD-8CBE457C79F5}" dt="2022-04-11T14:17:05.082" v="4103" actId="26606"/>
          <ac:spMkLst>
            <pc:docMk/>
            <pc:sldMk cId="2094784266" sldId="270"/>
            <ac:spMk id="14" creationId="{DC35A348-C5D6-4112-9FDD-93A493B010B5}"/>
          </ac:spMkLst>
        </pc:spChg>
        <pc:spChg chg="add del">
          <ac:chgData name="Richard Thompson" userId="3c9acdde3e97aae8" providerId="LiveId" clId="{E7D07F7C-0165-42CA-B0FD-8CBE457C79F5}" dt="2022-04-11T14:17:09.586" v="4105" actId="26606"/>
          <ac:spMkLst>
            <pc:docMk/>
            <pc:sldMk cId="2094784266" sldId="270"/>
            <ac:spMk id="20" creationId="{0C45045A-6083-4B3E-956A-67582337527D}"/>
          </ac:spMkLst>
        </pc:spChg>
        <pc:spChg chg="add del">
          <ac:chgData name="Richard Thompson" userId="3c9acdde3e97aae8" providerId="LiveId" clId="{E7D07F7C-0165-42CA-B0FD-8CBE457C79F5}" dt="2022-04-11T14:17:09.586" v="4105" actId="26606"/>
          <ac:spMkLst>
            <pc:docMk/>
            <pc:sldMk cId="2094784266" sldId="270"/>
            <ac:spMk id="21" creationId="{42875DDC-0225-45F8-B745-78688F2D1ADC}"/>
          </ac:spMkLst>
        </pc:spChg>
        <pc:spChg chg="add del">
          <ac:chgData name="Richard Thompson" userId="3c9acdde3e97aae8" providerId="LiveId" clId="{E7D07F7C-0165-42CA-B0FD-8CBE457C79F5}" dt="2022-04-11T14:17:09.586" v="4105" actId="26606"/>
          <ac:spMkLst>
            <pc:docMk/>
            <pc:sldMk cId="2094784266" sldId="270"/>
            <ac:spMk id="22" creationId="{12617755-D451-4BAF-9B55-518297BFF42D}"/>
          </ac:spMkLst>
        </pc:spChg>
        <pc:grpChg chg="add del">
          <ac:chgData name="Richard Thompson" userId="3c9acdde3e97aae8" providerId="LiveId" clId="{E7D07F7C-0165-42CA-B0FD-8CBE457C79F5}" dt="2022-04-11T14:17:05.082" v="4103" actId="26606"/>
          <ac:grpSpMkLst>
            <pc:docMk/>
            <pc:sldMk cId="2094784266" sldId="270"/>
            <ac:grpSpMk id="16" creationId="{AC0B7807-0C83-4963-821A-69B172722E49}"/>
          </ac:grpSpMkLst>
        </pc:grpChg>
        <pc:picChg chg="add mod">
          <ac:chgData name="Richard Thompson" userId="3c9acdde3e97aae8" providerId="LiveId" clId="{E7D07F7C-0165-42CA-B0FD-8CBE457C79F5}" dt="2022-04-11T14:19:12.009" v="4114" actId="26606"/>
          <ac:picMkLst>
            <pc:docMk/>
            <pc:sldMk cId="2094784266" sldId="270"/>
            <ac:picMk id="5" creationId="{B2A3A87D-CCCD-4DA7-A1A0-B86221B11371}"/>
          </ac:picMkLst>
        </pc:picChg>
        <pc:picChg chg="add mod ord">
          <ac:chgData name="Richard Thompson" userId="3c9acdde3e97aae8" providerId="LiveId" clId="{E7D07F7C-0165-42CA-B0FD-8CBE457C79F5}" dt="2022-04-11T14:19:12.009" v="4114" actId="26606"/>
          <ac:picMkLst>
            <pc:docMk/>
            <pc:sldMk cId="2094784266" sldId="270"/>
            <ac:picMk id="7" creationId="{D7754D26-0612-40C4-B4FC-AA85E095867D}"/>
          </ac:picMkLst>
        </pc:picChg>
        <pc:picChg chg="add del mod ord">
          <ac:chgData name="Richard Thompson" userId="3c9acdde3e97aae8" providerId="LiveId" clId="{E7D07F7C-0165-42CA-B0FD-8CBE457C79F5}" dt="2022-04-11T14:18:50.667" v="4110" actId="478"/>
          <ac:picMkLst>
            <pc:docMk/>
            <pc:sldMk cId="2094784266" sldId="270"/>
            <ac:picMk id="9" creationId="{9DCC276A-544B-4680-B65F-F8F34700236E}"/>
          </ac:picMkLst>
        </pc:picChg>
        <pc:picChg chg="add mod">
          <ac:chgData name="Richard Thompson" userId="3c9acdde3e97aae8" providerId="LiveId" clId="{E7D07F7C-0165-42CA-B0FD-8CBE457C79F5}" dt="2022-04-11T14:19:12.009" v="4114" actId="26606"/>
          <ac:picMkLst>
            <pc:docMk/>
            <pc:sldMk cId="2094784266" sldId="270"/>
            <ac:picMk id="11" creationId="{55B0F1C7-5A9D-4DC3-ACB7-EAE32306F591}"/>
          </ac:picMkLst>
        </pc:picChg>
        <pc:cxnChg chg="add">
          <ac:chgData name="Richard Thompson" userId="3c9acdde3e97aae8" providerId="LiveId" clId="{E7D07F7C-0165-42CA-B0FD-8CBE457C79F5}" dt="2022-04-11T14:19:12.009" v="4114" actId="26606"/>
          <ac:cxnSpMkLst>
            <pc:docMk/>
            <pc:sldMk cId="2094784266" sldId="270"/>
            <ac:cxnSpMk id="15" creationId="{D9F6DA4C-FF64-4F34-9D58-FC2ED8095D2D}"/>
          </ac:cxnSpMkLst>
        </pc:cxnChg>
        <pc:cxnChg chg="add">
          <ac:chgData name="Richard Thompson" userId="3c9acdde3e97aae8" providerId="LiveId" clId="{E7D07F7C-0165-42CA-B0FD-8CBE457C79F5}" dt="2022-04-11T14:19:12.009" v="4114" actId="26606"/>
          <ac:cxnSpMkLst>
            <pc:docMk/>
            <pc:sldMk cId="2094784266" sldId="270"/>
            <ac:cxnSpMk id="17" creationId="{06FA45BD-42C5-4C6B-AFAF-745ABE642184}"/>
          </ac:cxnSpMkLst>
        </pc:cxnChg>
        <pc:cxnChg chg="add del">
          <ac:chgData name="Richard Thompson" userId="3c9acdde3e97aae8" providerId="LiveId" clId="{E7D07F7C-0165-42CA-B0FD-8CBE457C79F5}" dt="2022-04-11T14:18:48.111" v="4109" actId="26606"/>
          <ac:cxnSpMkLst>
            <pc:docMk/>
            <pc:sldMk cId="2094784266" sldId="270"/>
            <ac:cxnSpMk id="18" creationId="{EBAD6A72-88E8-42F7-88B9-CAF744536BE4}"/>
          </ac:cxnSpMkLst>
        </pc:cxnChg>
        <pc:cxnChg chg="add del">
          <ac:chgData name="Richard Thompson" userId="3c9acdde3e97aae8" providerId="LiveId" clId="{E7D07F7C-0165-42CA-B0FD-8CBE457C79F5}" dt="2022-04-11T14:18:48.111" v="4109" actId="26606"/>
          <ac:cxnSpMkLst>
            <pc:docMk/>
            <pc:sldMk cId="2094784266" sldId="270"/>
            <ac:cxnSpMk id="24" creationId="{C800968E-0A99-46C4-A9B2-6A63AC66F4B0}"/>
          </ac:cxnSpMkLst>
        </pc:cxnChg>
        <pc:cxnChg chg="add del">
          <ac:chgData name="Richard Thompson" userId="3c9acdde3e97aae8" providerId="LiveId" clId="{E7D07F7C-0165-42CA-B0FD-8CBE457C79F5}" dt="2022-04-11T14:18:48.111" v="4109" actId="26606"/>
          <ac:cxnSpMkLst>
            <pc:docMk/>
            <pc:sldMk cId="2094784266" sldId="270"/>
            <ac:cxnSpMk id="25" creationId="{0627B73E-D784-4780-AA33-DCDFE7DA16E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EC68-A5E4-4A1A-9F17-47C454662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2C299-BBE6-4233-B06B-094CDFC76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05B8-46B1-4A6A-83A8-1AB1AE5E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D4E8-1780-4468-903B-802C3E90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EC4F7-8DA5-4E59-8CE7-7994972C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5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C217-A07F-4679-A9EE-25CD9EF4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F0166-5B52-4734-9153-79E2C2732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76BA-5577-48E3-A5BB-6FF25126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976B-4A40-4780-985B-DFCCFCFE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09A49-1F10-4B1B-93F8-6F1EDB31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366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5EFCB-A33F-4B87-BC8A-C0CBC776E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DB338-787F-448C-8634-7F7423848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823FF-91EA-4695-8066-8B39D1E1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25062-6491-4CE8-9051-53881C09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46812-3655-40D1-9F1D-D057CC03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AC11-676B-48AE-AC94-C766CF98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0A4C-CDDD-4022-ADD0-4E1402CB2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4C718-2EDB-4BBF-BF45-3C3EBA17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04A3-D14B-4DBA-9983-24803420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49F90-399F-4CD5-ADFA-1BD4BC9B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60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816A-9FE8-42CA-972F-6A7299F5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11169-06BD-471C-9851-D3B6AAB59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9A560-D474-4267-8C0E-E8A98729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F8499-7693-460B-BCBF-1D11450D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8B2E0-3722-4495-BE3A-AA1F1DE0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99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C239-F68B-45EF-898F-8574B6AC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139A-05D1-4CD6-962B-CCBD0456A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58087-3D0C-4B94-A1FD-620092E7F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831B4-7778-4400-8018-DAAF26D5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E3DF2-563C-4B01-ABF7-C3D06340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EEE81-59D0-440A-B727-384E8B30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48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830E-428C-42B1-888D-253ED219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9D11C-C5BC-4396-B331-14769C5FA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F4AE0-FD95-4D8F-8BD9-BA761D7E6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22691-3B34-42BF-B4E0-9935FF613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4D771-B983-40B2-881D-261308F73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E7A4ED-0A03-4B24-864D-8B0DB807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26A2-7BC2-493B-84AB-88D94BDC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D036A-C0FC-4154-BACF-8BF8ACD5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57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379A-B268-44B3-B5E0-E7B33E7D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77928-C189-486E-BE8D-5749F8C7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3ADC5-C9D4-421B-8FCD-7E6986188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8F8D-2195-4045-A531-82A4AB5A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75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46593-C70D-42F7-98AD-15744385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F568D-FFE2-496F-8FCD-E24CA7E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A5A12-E494-421C-A781-149856C1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58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0D58-1DB7-48E7-BDA1-F61A1393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DA58-F147-4B3F-A7AD-7B78E18F9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46704-2444-4447-A8C3-C623CFA5E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6645E-FA1B-430E-9E88-B0ECED31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0F0F8-8D9F-4E3B-AF43-94D473C79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59FC9-3079-4790-8783-C38D075C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07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939E-91D3-4721-8664-1B5BCCE8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D8063-1BDE-4C9F-B46E-6716C0518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2CED3-31A7-4DA1-83ED-ACB7B946B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D07B9-2F00-4817-9FFB-780C9959C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78E1C-A53F-47AA-BCFF-AFD31576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5BAFF-B97F-44ED-B4D5-1BFE16AA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47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CA82CE-F8A1-47D3-A31D-3CDE4721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81008-27DE-4992-801B-49A68929F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60F4A-62A5-4C0E-8626-CDAA85203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7CCE-7853-4349-B01B-5DD30D98E984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8E95F-1D17-4570-998E-B43FDF93D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9809-9760-4C51-9209-6C47C38E5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6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psri/podinvaders" TargetMode="External"/><Relationship Id="rId2" Type="http://schemas.openxmlformats.org/officeDocument/2006/relationships/hyperlink" Target="https://kubernetes.io/docs/tasks/too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D3F2-A23F-4E62-81D9-3C629CAE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40" y="1223404"/>
            <a:ext cx="4645250" cy="3512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/>
              <a:t>Raspberry Pi Kubernetes Cluster</a:t>
            </a:r>
            <a:br>
              <a:rPr lang="en-US" sz="6000"/>
            </a:br>
            <a:br>
              <a:rPr lang="en-US" sz="6000"/>
            </a:br>
            <a:r>
              <a:rPr lang="en-US" sz="3100"/>
              <a:t>(Assembly Guide)</a:t>
            </a:r>
            <a:endParaRPr lang="en-US" sz="60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66B8595F-6525-4EB4-8443-2BB4928FD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5" r="-2" b="295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6072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48F0-68BE-486C-A087-C49C4FF3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 Laptop to the Cluster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C3E2A-AD0C-4282-8695-F6067FE9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Laptop 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Google Sans"/>
              </a:rPr>
              <a:t>prerequisites</a:t>
            </a:r>
          </a:p>
          <a:p>
            <a:r>
              <a:rPr lang="en-GB" sz="1800" dirty="0" err="1">
                <a:solidFill>
                  <a:srgbClr val="202124"/>
                </a:solidFill>
                <a:latin typeface="Google Sans"/>
              </a:rPr>
              <a:t>ssh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 client</a:t>
            </a:r>
          </a:p>
          <a:p>
            <a:r>
              <a:rPr lang="en-GB" sz="1800" dirty="0" err="1">
                <a:solidFill>
                  <a:srgbClr val="202124"/>
                </a:solidFill>
                <a:latin typeface="Google Sans"/>
              </a:rPr>
              <a:t>Kubectl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 see </a:t>
            </a:r>
            <a:r>
              <a:rPr lang="en-GB" sz="1800" dirty="0">
                <a:solidFill>
                  <a:srgbClr val="202124"/>
                </a:solidFill>
                <a:latin typeface="Google Sans"/>
                <a:hlinkClick r:id="rId2"/>
              </a:rPr>
              <a:t>https://kubernetes.io/docs/tasks/tools/</a:t>
            </a:r>
            <a:endParaRPr lang="en-GB" sz="1800" dirty="0">
              <a:solidFill>
                <a:srgbClr val="202124"/>
              </a:solidFill>
              <a:latin typeface="Google Sans"/>
            </a:endParaRPr>
          </a:p>
          <a:p>
            <a:r>
              <a:rPr lang="en-GB" sz="1800" dirty="0" err="1">
                <a:solidFill>
                  <a:srgbClr val="202124"/>
                </a:solidFill>
                <a:latin typeface="Google Sans"/>
              </a:rPr>
              <a:t>PodInvaders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 see </a:t>
            </a:r>
            <a:r>
              <a:rPr lang="en-GB" sz="1800" dirty="0">
                <a:solidFill>
                  <a:srgbClr val="202124"/>
                </a:solidFill>
                <a:latin typeface="Google Sans"/>
                <a:hlinkClick r:id="rId3"/>
              </a:rPr>
              <a:t>https://github.com/thompsri/podinvaders</a:t>
            </a:r>
            <a:endParaRPr lang="en-GB" sz="1800" dirty="0">
              <a:solidFill>
                <a:srgbClr val="202124"/>
              </a:solidFill>
              <a:latin typeface="Google Sans"/>
            </a:endParaRPr>
          </a:p>
          <a:p>
            <a:r>
              <a:rPr lang="en-GB" sz="1800" dirty="0">
                <a:solidFill>
                  <a:srgbClr val="202124"/>
                </a:solidFill>
                <a:latin typeface="Google Sans"/>
              </a:rPr>
              <a:t>git</a:t>
            </a:r>
          </a:p>
          <a:p>
            <a:endParaRPr lang="en-US" sz="1800" dirty="0"/>
          </a:p>
          <a:p>
            <a:pPr marL="0" indent="0">
              <a:buNone/>
            </a:pPr>
            <a:endParaRPr lang="en-GB"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F7C6F5-D869-481F-805E-8579B292A136}"/>
              </a:ext>
            </a:extLst>
          </p:cNvPr>
          <p:cNvGrpSpPr/>
          <p:nvPr/>
        </p:nvGrpSpPr>
        <p:grpSpPr>
          <a:xfrm>
            <a:off x="1747879" y="3429000"/>
            <a:ext cx="8099612" cy="2864224"/>
            <a:chOff x="1636058" y="3429000"/>
            <a:chExt cx="8099612" cy="2864224"/>
          </a:xfrm>
        </p:grpSpPr>
        <p:pic>
          <p:nvPicPr>
            <p:cNvPr id="5" name="Picture 4" descr="A picture containing text, computer, computer, electronics&#10;&#10;Description automatically generated">
              <a:extLst>
                <a:ext uri="{FF2B5EF4-FFF2-40B4-BE49-F238E27FC236}">
                  <a16:creationId xmlns:a16="http://schemas.microsoft.com/office/drawing/2014/main" id="{4113D139-77DF-4D5B-A57C-88EB371D3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705" y="3429000"/>
              <a:ext cx="3818965" cy="28642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6946F-541A-46EB-AC8F-0C041EDC9B98}"/>
                </a:ext>
              </a:extLst>
            </p:cNvPr>
            <p:cNvSpPr txBox="1"/>
            <p:nvPr/>
          </p:nvSpPr>
          <p:spPr>
            <a:xfrm>
              <a:off x="1636058" y="3983949"/>
              <a:ext cx="266251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laptop can be plugged into the top socket of the switch, i.e. the “uplink” socket. This will enable the laptop to have access to the cluster nodes using private/static IP addresses</a:t>
              </a:r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4EF95-37A0-4101-8322-00F4774A1CB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4298575" y="4087906"/>
              <a:ext cx="3124201" cy="91170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79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F168-9D4F-46DD-8B8F-362346E1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Access from a Laptop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24B4-7708-46B3-8821-E3B901969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5" y="1504545"/>
            <a:ext cx="10726365" cy="4988330"/>
          </a:xfrm>
          <a:solidFill>
            <a:srgbClr val="002060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a terminal session on laptop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password for ‘ambrosia’ is custard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-keygen 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-copy-id ambrosia@10.0.0.80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ambrosia@10.0.0.80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Ubuntu 20.04.4 LTS (GNU/Linux 5.4.0-1058-raspi aarch64)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Documentation:  https://help.ubuntu.com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Management:     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://landscape.canonical.com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Support:        https://ubuntu.com/advantage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System information as of Mon Apr 11 13:05:27 UTC 2022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System load:  1.06               Temperature:           32.6 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Usage of /:   33.9% of 28.37GB   Processes:             218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Memory usage: 16%                Users logged in:      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Swap usage:   0%                 IPv4 address for eth0: 10.0.0.80</a:t>
            </a:r>
          </a:p>
          <a:p>
            <a:pPr marL="0" indent="0">
              <a:spcBef>
                <a:spcPts val="0"/>
              </a:spcBef>
              <a:buNone/>
            </a:pP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We are on the controller node, a Raspberry Pi running Ubuntu and microk8s Kubernetes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nodes -o wide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STATUS   ROLES    AGE   VERSION                    INTERNAL-IP   EXTERNAL-IP   OS-IMAGE             KERNEL-VERSION     CONTAINER-RUNTIME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worker04    Ready    &lt;none&gt;   57d   v1.23.5-2+b0aa1314369ebf   10.0.0.84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worker02    Ready    &lt;none&gt;   57d   v1.23.5-2+b0aa1314369ebf   10.0.0.82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worker03    Ready    &lt;none&gt;   57d   v1.23.5-2+b0aa1314369ebf   10.0.0.83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worker06    Ready    &lt;none&gt;   57d   v1.23.5-2+b0aa1314369ebf   10.0.0.86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worker01    Ready    &lt;none&gt;   57d   v1.23.5-2+b0aa1314369ebf   10.0.0.81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control01   Ready    &lt;none&gt;   57d   v1.23.5-2+b0aa1314369ebf   10.0.0.80     &lt;none&gt;        Ubuntu 20.04.4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worker05    Ready    &lt;none&gt;   57d   v1.23.5-2+b0aa1314369ebf   10.0.0.85     &lt;none&gt;        Ubuntu 20.04.3 LTS   5.4.0-1058-raspi   containerd://1.5.9</a:t>
            </a:r>
          </a:p>
          <a:p>
            <a:pPr marL="0" indent="0">
              <a:buNone/>
            </a:pP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41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F168-9D4F-46DD-8B8F-362346E1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Pod Invaders from a Laptop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24B4-7708-46B3-8821-E3B901969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5" y="1504545"/>
            <a:ext cx="10726365" cy="4988330"/>
          </a:xfrm>
          <a:solidFill>
            <a:srgbClr val="00206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a terminal session on laptop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git clone https://github.com/thompsri/podinvaders.git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cd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podinvaders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/install</a:t>
            </a: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copies the ‘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 config from the controller node so we can use ‘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 on the laptop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./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getkubeconfig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./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podinvaders</a:t>
            </a: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2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F168-9D4F-46DD-8B8F-362346E1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Shutting the Cluster Down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24B4-7708-46B3-8821-E3B901969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5" y="1504545"/>
            <a:ext cx="10726365" cy="4988330"/>
          </a:xfrm>
          <a:solidFill>
            <a:srgbClr val="00206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a terminal session on laptop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ambrosia@10.0.0.80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cd playbooks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ansible-playbook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shutdown.yaml</a:t>
            </a: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shutdown now</a:t>
            </a: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5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F1A93-7F95-4135-836F-A5671E5C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Pod Invaders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BCFA2653-3083-44CD-9ADA-1269234F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695" y="689742"/>
            <a:ext cx="7280422" cy="54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539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B60FF0DC-075C-4AAB-9DCF-D6891D223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2EB96-89B5-47E4-A082-8661802C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Broker in a Briefcase</a:t>
            </a:r>
          </a:p>
        </p:txBody>
      </p:sp>
      <p:pic>
        <p:nvPicPr>
          <p:cNvPr id="5" name="Picture 4" descr="A picture containing case, accessory, computer&#10;&#10;Description automatically generated">
            <a:extLst>
              <a:ext uri="{FF2B5EF4-FFF2-40B4-BE49-F238E27FC236}">
                <a16:creationId xmlns:a16="http://schemas.microsoft.com/office/drawing/2014/main" id="{B2A3A87D-CCCD-4DA7-A1A0-B86221B11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4" r="4" b="4"/>
          <a:stretch/>
        </p:blipFill>
        <p:spPr>
          <a:xfrm>
            <a:off x="320040" y="320040"/>
            <a:ext cx="3630168" cy="3840480"/>
          </a:xfrm>
          <a:prstGeom prst="rect">
            <a:avLst/>
          </a:prstGeom>
        </p:spPr>
      </p:pic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D9F6DA4C-FF64-4F34-9D58-FC2ED8095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og sitting next to a suitcase&#10;&#10;Description automatically generated with low confidence">
            <a:extLst>
              <a:ext uri="{FF2B5EF4-FFF2-40B4-BE49-F238E27FC236}">
                <a16:creationId xmlns:a16="http://schemas.microsoft.com/office/drawing/2014/main" id="{D7754D26-0612-40C4-B4FC-AA85E0958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52" b="3"/>
          <a:stretch/>
        </p:blipFill>
        <p:spPr>
          <a:xfrm>
            <a:off x="4270248" y="320040"/>
            <a:ext cx="3648456" cy="3840480"/>
          </a:xfrm>
          <a:prstGeom prst="rect">
            <a:avLst/>
          </a:prstGeom>
        </p:spPr>
      </p:pic>
      <p:cxnSp>
        <p:nvCxnSpPr>
          <p:cNvPr id="17" name="Straight Connector 19">
            <a:extLst>
              <a:ext uri="{FF2B5EF4-FFF2-40B4-BE49-F238E27FC236}">
                <a16:creationId xmlns:a16="http://schemas.microsoft.com/office/drawing/2014/main" id="{06FA45BD-42C5-4C6B-AFAF-745ABE642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5B0F1C7-5A9D-4DC3-ACB7-EAE32306F5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6" b="4"/>
          <a:stretch/>
        </p:blipFill>
        <p:spPr>
          <a:xfrm rot="5400000">
            <a:off x="8124444" y="416052"/>
            <a:ext cx="3840480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4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loor, indoor, bag, items&#10;&#10;Description automatically generated">
            <a:extLst>
              <a:ext uri="{FF2B5EF4-FFF2-40B4-BE49-F238E27FC236}">
                <a16:creationId xmlns:a16="http://schemas.microsoft.com/office/drawing/2014/main" id="{DE33F61C-AD68-47E9-B6CD-F7F0DC9F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76117C-93EF-4B42-80BE-D6A79F716857}"/>
              </a:ext>
            </a:extLst>
          </p:cNvPr>
          <p:cNvSpPr txBox="1"/>
          <p:nvPr/>
        </p:nvSpPr>
        <p:spPr>
          <a:xfrm>
            <a:off x="1067823" y="1869840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Rack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932C8-B321-4ABC-931A-7591C353F476}"/>
              </a:ext>
            </a:extLst>
          </p:cNvPr>
          <p:cNvSpPr txBox="1"/>
          <p:nvPr/>
        </p:nvSpPr>
        <p:spPr>
          <a:xfrm>
            <a:off x="3177899" y="236305"/>
            <a:ext cx="209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POE Network Switch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ED6860-9F3D-4940-8FFB-501FE8DC4D17}"/>
              </a:ext>
            </a:extLst>
          </p:cNvPr>
          <p:cNvCxnSpPr>
            <a:cxnSpLocks/>
          </p:cNvCxnSpPr>
          <p:nvPr/>
        </p:nvCxnSpPr>
        <p:spPr>
          <a:xfrm>
            <a:off x="4621095" y="546185"/>
            <a:ext cx="924012" cy="19085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8ECAA1-3177-4DB0-AEBF-BBB4C780CE35}"/>
              </a:ext>
            </a:extLst>
          </p:cNvPr>
          <p:cNvSpPr txBox="1"/>
          <p:nvPr/>
        </p:nvSpPr>
        <p:spPr>
          <a:xfrm>
            <a:off x="5636139" y="236305"/>
            <a:ext cx="122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PSU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17F57F-2EFB-4332-8C8E-0546D5E2797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248679" y="605637"/>
            <a:ext cx="324976" cy="194118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7FDFD4-6D4E-4763-B4F8-B522C2B8DE72}"/>
              </a:ext>
            </a:extLst>
          </p:cNvPr>
          <p:cNvCxnSpPr>
            <a:cxnSpLocks/>
          </p:cNvCxnSpPr>
          <p:nvPr/>
        </p:nvCxnSpPr>
        <p:spPr>
          <a:xfrm>
            <a:off x="1908580" y="2295205"/>
            <a:ext cx="1269319" cy="62596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D25AEF-CD89-47F9-BC48-C2A1E6663EF6}"/>
              </a:ext>
            </a:extLst>
          </p:cNvPr>
          <p:cNvSpPr txBox="1"/>
          <p:nvPr/>
        </p:nvSpPr>
        <p:spPr>
          <a:xfrm>
            <a:off x="3875561" y="6127149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PSU Power Cord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4FAA33-4CF7-41F3-A34C-9506E84769F0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059828" y="4700875"/>
            <a:ext cx="281328" cy="142627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4CCB3F-8477-4F18-9AF5-F991D3FF467D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8981367" y="2951855"/>
            <a:ext cx="1472418" cy="44588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AE74F1-4675-4156-9C69-747C5D111D62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7977987" y="4051242"/>
            <a:ext cx="1836929" cy="7616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0F2CBA-C3A2-4734-BA3B-591E98AB7596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564790" y="605637"/>
            <a:ext cx="2016388" cy="111883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1A3DA9-753E-4CC3-8B24-5C1D31384030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7419528" y="3596231"/>
            <a:ext cx="1148714" cy="252363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485C2D9-8618-43C3-A93E-65279CCAFEE6}"/>
              </a:ext>
            </a:extLst>
          </p:cNvPr>
          <p:cNvSpPr txBox="1"/>
          <p:nvPr/>
        </p:nvSpPr>
        <p:spPr>
          <a:xfrm>
            <a:off x="7656099" y="236305"/>
            <a:ext cx="385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 Cable for Laptop with USB Adaptor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1317BF-F509-4F30-8C38-FF8037C8FB7D}"/>
              </a:ext>
            </a:extLst>
          </p:cNvPr>
          <p:cNvSpPr txBox="1"/>
          <p:nvPr/>
        </p:nvSpPr>
        <p:spPr>
          <a:xfrm>
            <a:off x="6765024" y="6119861"/>
            <a:ext cx="360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USB-C Power Supply for Controller Pi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30F0EF-17A8-45FB-B58C-9A3BD0F8A118}"/>
              </a:ext>
            </a:extLst>
          </p:cNvPr>
          <p:cNvSpPr txBox="1"/>
          <p:nvPr/>
        </p:nvSpPr>
        <p:spPr>
          <a:xfrm>
            <a:off x="9814916" y="4351192"/>
            <a:ext cx="2102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Supply for</a:t>
            </a:r>
          </a:p>
          <a:p>
            <a:r>
              <a:rPr lang="en-US" dirty="0"/>
              <a:t>Fans/Lights and Gateway Pi</a:t>
            </a:r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26C3E1-F2DA-4ACF-A079-D2B166EFD7C0}"/>
              </a:ext>
            </a:extLst>
          </p:cNvPr>
          <p:cNvSpPr txBox="1"/>
          <p:nvPr/>
        </p:nvSpPr>
        <p:spPr>
          <a:xfrm>
            <a:off x="9793620" y="2582523"/>
            <a:ext cx="13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 HDMI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84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, electronics, shelf&#10;&#10;Description automatically generated">
            <a:extLst>
              <a:ext uri="{FF2B5EF4-FFF2-40B4-BE49-F238E27FC236}">
                <a16:creationId xmlns:a16="http://schemas.microsoft.com/office/drawing/2014/main" id="{61F2A167-3FFC-4FA3-A67B-77AEAB0B9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5" y="515501"/>
            <a:ext cx="4673131" cy="6230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233C3-BCCA-4A32-8990-F701A56AB6DE}"/>
              </a:ext>
            </a:extLst>
          </p:cNvPr>
          <p:cNvSpPr txBox="1"/>
          <p:nvPr/>
        </p:nvSpPr>
        <p:spPr>
          <a:xfrm>
            <a:off x="5768186" y="1147603"/>
            <a:ext cx="543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0     Raspberry Pi 4B (4 CPU, 8 GB RAM each)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3BC46-3929-42DA-9BBF-2B61A893E033}"/>
              </a:ext>
            </a:extLst>
          </p:cNvPr>
          <p:cNvSpPr txBox="1"/>
          <p:nvPr/>
        </p:nvSpPr>
        <p:spPr>
          <a:xfrm>
            <a:off x="5768186" y="1734957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2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088074-F84D-48AE-A76F-0A2DD080A5F9}"/>
              </a:ext>
            </a:extLst>
          </p:cNvPr>
          <p:cNvSpPr txBox="1"/>
          <p:nvPr/>
        </p:nvSpPr>
        <p:spPr>
          <a:xfrm>
            <a:off x="5768186" y="2322309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3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405712-33A6-469F-9D74-7BF63773DD4B}"/>
              </a:ext>
            </a:extLst>
          </p:cNvPr>
          <p:cNvSpPr txBox="1"/>
          <p:nvPr/>
        </p:nvSpPr>
        <p:spPr>
          <a:xfrm>
            <a:off x="5768186" y="2909663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4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747F4B-25BB-4F5F-9CDD-0C05AF26E061}"/>
              </a:ext>
            </a:extLst>
          </p:cNvPr>
          <p:cNvSpPr txBox="1"/>
          <p:nvPr/>
        </p:nvSpPr>
        <p:spPr>
          <a:xfrm>
            <a:off x="5768186" y="3497017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5</a:t>
            </a:r>
            <a:endParaRPr lang="en-GB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80A71B-ED8C-478D-87FD-FAF4F5170FDE}"/>
              </a:ext>
            </a:extLst>
          </p:cNvPr>
          <p:cNvCxnSpPr>
            <a:cxnSpLocks/>
          </p:cNvCxnSpPr>
          <p:nvPr/>
        </p:nvCxnSpPr>
        <p:spPr>
          <a:xfrm flipH="1">
            <a:off x="3510314" y="1332269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AA35A9D-4DA5-414A-AA8C-BF9DE3F5F19F}"/>
              </a:ext>
            </a:extLst>
          </p:cNvPr>
          <p:cNvCxnSpPr>
            <a:cxnSpLocks/>
          </p:cNvCxnSpPr>
          <p:nvPr/>
        </p:nvCxnSpPr>
        <p:spPr>
          <a:xfrm flipH="1">
            <a:off x="3510314" y="1919623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C32669-FA94-42DA-A24F-E65BDE672997}"/>
              </a:ext>
            </a:extLst>
          </p:cNvPr>
          <p:cNvCxnSpPr>
            <a:cxnSpLocks/>
          </p:cNvCxnSpPr>
          <p:nvPr/>
        </p:nvCxnSpPr>
        <p:spPr>
          <a:xfrm flipH="1">
            <a:off x="3510314" y="2506976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4321BE4-436A-47F8-B78E-F525FD528E6E}"/>
              </a:ext>
            </a:extLst>
          </p:cNvPr>
          <p:cNvCxnSpPr>
            <a:cxnSpLocks/>
          </p:cNvCxnSpPr>
          <p:nvPr/>
        </p:nvCxnSpPr>
        <p:spPr>
          <a:xfrm flipH="1">
            <a:off x="3510314" y="3094329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8BEE9F-F71C-4431-A984-205084E5B3C1}"/>
              </a:ext>
            </a:extLst>
          </p:cNvPr>
          <p:cNvCxnSpPr>
            <a:cxnSpLocks/>
          </p:cNvCxnSpPr>
          <p:nvPr/>
        </p:nvCxnSpPr>
        <p:spPr>
          <a:xfrm flipH="1">
            <a:off x="3510314" y="3681683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E205CD-178E-4C3D-9B8F-D9AD1662D56C}"/>
              </a:ext>
            </a:extLst>
          </p:cNvPr>
          <p:cNvSpPr txBox="1"/>
          <p:nvPr/>
        </p:nvSpPr>
        <p:spPr>
          <a:xfrm>
            <a:off x="5825210" y="4020918"/>
            <a:ext cx="4850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 Pi – IP 10.0.0.80</a:t>
            </a:r>
          </a:p>
          <a:p>
            <a:r>
              <a:rPr lang="en-US" dirty="0"/>
              <a:t>Kubernetes controller node + Ansible bastion host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016B5A-A820-4F8E-B391-832B5078BA0F}"/>
              </a:ext>
            </a:extLst>
          </p:cNvPr>
          <p:cNvCxnSpPr>
            <a:cxnSpLocks/>
          </p:cNvCxnSpPr>
          <p:nvPr/>
        </p:nvCxnSpPr>
        <p:spPr>
          <a:xfrm flipH="1">
            <a:off x="3510314" y="4404816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0BDE5A0-D668-47ED-ADFA-742274FC690A}"/>
              </a:ext>
            </a:extLst>
          </p:cNvPr>
          <p:cNvSpPr txBox="1"/>
          <p:nvPr/>
        </p:nvSpPr>
        <p:spPr>
          <a:xfrm>
            <a:off x="5825210" y="4940432"/>
            <a:ext cx="204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 host (Pi 3) 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015611-4560-47A9-8BC2-5966C91E76C5}"/>
              </a:ext>
            </a:extLst>
          </p:cNvPr>
          <p:cNvCxnSpPr>
            <a:cxnSpLocks/>
          </p:cNvCxnSpPr>
          <p:nvPr/>
        </p:nvCxnSpPr>
        <p:spPr>
          <a:xfrm flipH="1">
            <a:off x="3510314" y="5125098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4B5102-5CB3-481B-997E-57007C1E7B3B}"/>
              </a:ext>
            </a:extLst>
          </p:cNvPr>
          <p:cNvSpPr txBox="1"/>
          <p:nvPr/>
        </p:nvSpPr>
        <p:spPr>
          <a:xfrm>
            <a:off x="5825210" y="5782978"/>
            <a:ext cx="58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 power supply, powers the fans, lights and the gateway Pi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71EFC4-2634-4D77-9268-6056C4D213E9}"/>
              </a:ext>
            </a:extLst>
          </p:cNvPr>
          <p:cNvCxnSpPr>
            <a:cxnSpLocks/>
          </p:cNvCxnSpPr>
          <p:nvPr/>
        </p:nvCxnSpPr>
        <p:spPr>
          <a:xfrm flipH="1">
            <a:off x="2252247" y="6013927"/>
            <a:ext cx="343611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89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book&#10;&#10;Description automatically generated">
            <a:extLst>
              <a:ext uri="{FF2B5EF4-FFF2-40B4-BE49-F238E27FC236}">
                <a16:creationId xmlns:a16="http://schemas.microsoft.com/office/drawing/2014/main" id="{3B3098A2-B6F3-4831-8ADF-7CD1D9D12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3" y="159389"/>
            <a:ext cx="2138074" cy="2850765"/>
          </a:xfrm>
          <a:prstGeom prst="rect">
            <a:avLst/>
          </a:prstGeom>
        </p:spPr>
      </p:pic>
      <p:pic>
        <p:nvPicPr>
          <p:cNvPr id="7" name="Picture 6" descr="A close-up of a computer tower&#10;&#10;Description automatically generated with low confidence">
            <a:extLst>
              <a:ext uri="{FF2B5EF4-FFF2-40B4-BE49-F238E27FC236}">
                <a16:creationId xmlns:a16="http://schemas.microsoft.com/office/drawing/2014/main" id="{94336078-2664-4349-BB96-1CDE6D96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93" y="159389"/>
            <a:ext cx="2138074" cy="2850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1B6D0-73E6-4D58-B291-13DB06D481D3}"/>
              </a:ext>
            </a:extLst>
          </p:cNvPr>
          <p:cNvSpPr txBox="1"/>
          <p:nvPr/>
        </p:nvSpPr>
        <p:spPr>
          <a:xfrm>
            <a:off x="251613" y="3086867"/>
            <a:ext cx="445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Velcro pad to attach network switch to chassis 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36733E-4B9D-451B-B4D1-34038D6DC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05947" y="649596"/>
            <a:ext cx="3921661" cy="2941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14F008-3C54-416A-936C-9C401C40F2FA}"/>
              </a:ext>
            </a:extLst>
          </p:cNvPr>
          <p:cNvSpPr txBox="1"/>
          <p:nvPr/>
        </p:nvSpPr>
        <p:spPr>
          <a:xfrm>
            <a:off x="8358860" y="348782"/>
            <a:ext cx="2523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each Pi to the switch with a </a:t>
            </a:r>
            <a:r>
              <a:rPr lang="en-US" dirty="0" err="1"/>
              <a:t>coloured</a:t>
            </a:r>
            <a:r>
              <a:rPr lang="en-US" dirty="0"/>
              <a:t> CAT lead, rainbow order! ROYGBI</a:t>
            </a:r>
          </a:p>
          <a:p>
            <a:r>
              <a:rPr lang="en-US" dirty="0"/>
              <a:t>(These </a:t>
            </a:r>
            <a:r>
              <a:rPr lang="en-US" dirty="0" err="1"/>
              <a:t>colours</a:t>
            </a:r>
            <a:r>
              <a:rPr lang="en-US" dirty="0"/>
              <a:t> appear in the Pod Invaders game)</a:t>
            </a:r>
            <a:endParaRPr lang="en-GB" dirty="0"/>
          </a:p>
        </p:txBody>
      </p:sp>
      <p:pic>
        <p:nvPicPr>
          <p:cNvPr id="13" name="Picture 12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136C141D-3CF4-4430-8F00-FB1B41567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1664" y="2633885"/>
            <a:ext cx="3298591" cy="24739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CAB226-7103-496D-AFB3-66B7116932D4}"/>
              </a:ext>
            </a:extLst>
          </p:cNvPr>
          <p:cNvSpPr txBox="1"/>
          <p:nvPr/>
        </p:nvSpPr>
        <p:spPr>
          <a:xfrm>
            <a:off x="8602803" y="5680736"/>
            <a:ext cx="3081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– leave the first network socket free (labelled “uplink”), this is for external connectivity e.g. a laptop </a:t>
            </a:r>
            <a:endParaRPr lang="en-GB" dirty="0"/>
          </a:p>
        </p:txBody>
      </p:sp>
      <p:pic>
        <p:nvPicPr>
          <p:cNvPr id="16" name="Picture 1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FC677F75-8CEB-47F8-B71A-1F280FC33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1771" y="4137154"/>
            <a:ext cx="2927380" cy="2195535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B5D54C9D-E53F-4959-A11E-9B026469A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30803" y="4103875"/>
            <a:ext cx="2965413" cy="22240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14818C-1207-4CE0-9EE7-0B9DAAAF41D2}"/>
              </a:ext>
            </a:extLst>
          </p:cNvPr>
          <p:cNvSpPr txBox="1"/>
          <p:nvPr/>
        </p:nvSpPr>
        <p:spPr>
          <a:xfrm>
            <a:off x="5103909" y="5775282"/>
            <a:ext cx="3081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Next, connect the controller and gateway </a:t>
            </a:r>
            <a:r>
              <a:rPr lang="en-US" dirty="0" err="1"/>
              <a:t>Pis</a:t>
            </a:r>
            <a:r>
              <a:rPr lang="en-US" dirty="0"/>
              <a:t> to the bottom 2 sockets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9E9AC73-11B6-45BF-82C5-F58025C8F56E}"/>
              </a:ext>
            </a:extLst>
          </p:cNvPr>
          <p:cNvSpPr/>
          <p:nvPr/>
        </p:nvSpPr>
        <p:spPr>
          <a:xfrm>
            <a:off x="2165026" y="1087446"/>
            <a:ext cx="691476" cy="69853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1ED44D-7B7B-49E6-9D87-95AC06442F1F}"/>
              </a:ext>
            </a:extLst>
          </p:cNvPr>
          <p:cNvSpPr/>
          <p:nvPr/>
        </p:nvSpPr>
        <p:spPr>
          <a:xfrm>
            <a:off x="8013122" y="1974686"/>
            <a:ext cx="691476" cy="69853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452979-AE32-4B6E-B8B7-1AC0E197CA23}"/>
              </a:ext>
            </a:extLst>
          </p:cNvPr>
          <p:cNvSpPr/>
          <p:nvPr/>
        </p:nvSpPr>
        <p:spPr>
          <a:xfrm>
            <a:off x="2355741" y="5927606"/>
            <a:ext cx="691476" cy="69853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50F2A9-7282-4A12-8B2A-CC2AA936B21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813509" y="5836204"/>
            <a:ext cx="1290400" cy="4007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F80888-DAE0-45A2-A527-96CDF22760D9}"/>
              </a:ext>
            </a:extLst>
          </p:cNvPr>
          <p:cNvCxnSpPr>
            <a:cxnSpLocks/>
          </p:cNvCxnSpPr>
          <p:nvPr/>
        </p:nvCxnSpPr>
        <p:spPr>
          <a:xfrm flipV="1">
            <a:off x="8904660" y="2767748"/>
            <a:ext cx="853031" cy="29129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11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792CB2A-1BF7-42C3-85B5-A20611DCB907}"/>
              </a:ext>
            </a:extLst>
          </p:cNvPr>
          <p:cNvGrpSpPr/>
          <p:nvPr/>
        </p:nvGrpSpPr>
        <p:grpSpPr>
          <a:xfrm>
            <a:off x="922454" y="1009384"/>
            <a:ext cx="5871998" cy="4496328"/>
            <a:chOff x="333310" y="271168"/>
            <a:chExt cx="5871998" cy="44963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1D6243-290B-4D5A-809F-AA66E36B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28731" y="833209"/>
              <a:ext cx="4496328" cy="33722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C77E0C-0F1C-4CC4-8260-A097FBF317F7}"/>
                </a:ext>
              </a:extLst>
            </p:cNvPr>
            <p:cNvSpPr txBox="1"/>
            <p:nvPr/>
          </p:nvSpPr>
          <p:spPr>
            <a:xfrm>
              <a:off x="4061198" y="2131498"/>
              <a:ext cx="2144110" cy="668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Plug-in fan/lights power supply</a:t>
              </a:r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A5E6E7-DD8C-4FAB-898E-454D66769D52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538714" y="1746819"/>
              <a:ext cx="2522484" cy="71890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3FEC8-F0C1-4A6D-B026-F63B1F302181}"/>
              </a:ext>
            </a:extLst>
          </p:cNvPr>
          <p:cNvGrpSpPr/>
          <p:nvPr/>
        </p:nvGrpSpPr>
        <p:grpSpPr>
          <a:xfrm>
            <a:off x="6633740" y="291449"/>
            <a:ext cx="5261542" cy="6493446"/>
            <a:chOff x="7155378" y="195491"/>
            <a:chExt cx="5261542" cy="6493446"/>
          </a:xfrm>
        </p:grpSpPr>
        <p:pic>
          <p:nvPicPr>
            <p:cNvPr id="11" name="Picture 10" descr="A picture containing text, indoor, electronics&#10;&#10;Description automatically generated">
              <a:extLst>
                <a:ext uri="{FF2B5EF4-FFF2-40B4-BE49-F238E27FC236}">
                  <a16:creationId xmlns:a16="http://schemas.microsoft.com/office/drawing/2014/main" id="{9ADE30AF-DDC8-4D80-AC40-CD550CD24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378" y="195491"/>
              <a:ext cx="4593085" cy="61241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1189A9-A38D-4FC7-8D46-5CF1D7373E29}"/>
                </a:ext>
              </a:extLst>
            </p:cNvPr>
            <p:cNvSpPr txBox="1"/>
            <p:nvPr/>
          </p:nvSpPr>
          <p:spPr>
            <a:xfrm>
              <a:off x="7710323" y="6319605"/>
              <a:ext cx="4706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Lights and main fans will now come 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3956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EB53A04-9B57-44F4-B21C-F8900979F226}"/>
              </a:ext>
            </a:extLst>
          </p:cNvPr>
          <p:cNvGrpSpPr/>
          <p:nvPr/>
        </p:nvGrpSpPr>
        <p:grpSpPr>
          <a:xfrm>
            <a:off x="349421" y="1016717"/>
            <a:ext cx="4771697" cy="5053422"/>
            <a:chOff x="214409" y="176572"/>
            <a:chExt cx="4771697" cy="5053422"/>
          </a:xfrm>
        </p:grpSpPr>
        <p:pic>
          <p:nvPicPr>
            <p:cNvPr id="5" name="Picture 4" descr="A picture containing text, indoor, electronics&#10;&#10;Description automatically generated">
              <a:extLst>
                <a:ext uri="{FF2B5EF4-FFF2-40B4-BE49-F238E27FC236}">
                  <a16:creationId xmlns:a16="http://schemas.microsoft.com/office/drawing/2014/main" id="{20735944-1EA6-4573-823B-B4A76BEF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09" y="176572"/>
              <a:ext cx="4771697" cy="35787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B4710F-139B-4AF9-8AD7-77649DB75E8A}"/>
                </a:ext>
              </a:extLst>
            </p:cNvPr>
            <p:cNvSpPr txBox="1"/>
            <p:nvPr/>
          </p:nvSpPr>
          <p:spPr>
            <a:xfrm>
              <a:off x="712602" y="4029665"/>
              <a:ext cx="35306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 switch/router power supply, this powers all the worker </a:t>
              </a:r>
              <a:r>
                <a:rPr lang="en-US" dirty="0" err="1"/>
                <a:t>Pis</a:t>
              </a:r>
              <a:r>
                <a:rPr lang="en-US" dirty="0"/>
                <a:t> through the ethernet CAT cables (POE).</a:t>
              </a:r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F5926E4-19F8-43A7-9951-B279D436C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0331" y="1705830"/>
              <a:ext cx="44143" cy="226708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8CDE5A-94DF-4E8D-8943-BFB0045A566D}"/>
              </a:ext>
            </a:extLst>
          </p:cNvPr>
          <p:cNvGrpSpPr/>
          <p:nvPr/>
        </p:nvGrpSpPr>
        <p:grpSpPr>
          <a:xfrm>
            <a:off x="5484033" y="201122"/>
            <a:ext cx="6194884" cy="4199060"/>
            <a:chOff x="5616334" y="176574"/>
            <a:chExt cx="6194884" cy="4199060"/>
          </a:xfrm>
        </p:grpSpPr>
        <p:pic>
          <p:nvPicPr>
            <p:cNvPr id="11" name="Picture 10" descr="A picture containing indoor, electronics, colorful, cluttered&#10;&#10;Description automatically generated">
              <a:extLst>
                <a:ext uri="{FF2B5EF4-FFF2-40B4-BE49-F238E27FC236}">
                  <a16:creationId xmlns:a16="http://schemas.microsoft.com/office/drawing/2014/main" id="{3E0441E9-6683-4C84-8096-6F50764D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91452" y="701456"/>
              <a:ext cx="4199060" cy="31492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1A3553-28B5-4C34-8DB6-5B5573C1A748}"/>
                </a:ext>
              </a:extLst>
            </p:cNvPr>
            <p:cNvSpPr txBox="1"/>
            <p:nvPr/>
          </p:nvSpPr>
          <p:spPr>
            <a:xfrm>
              <a:off x="8861115" y="568609"/>
              <a:ext cx="2950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Worker Pi power lights visible</a:t>
              </a:r>
              <a:endParaRPr lang="en-GB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29F7C83-5BDE-460B-AFFC-F02745776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4395" y="753275"/>
              <a:ext cx="1608977" cy="526885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D4EFF22-5777-40E6-8ADE-7DA343C3B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1122" y="2928050"/>
            <a:ext cx="4152637" cy="31144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B530B8-DDE1-4491-B9D8-E866769CD90D}"/>
              </a:ext>
            </a:extLst>
          </p:cNvPr>
          <p:cNvSpPr txBox="1"/>
          <p:nvPr/>
        </p:nvSpPr>
        <p:spPr>
          <a:xfrm>
            <a:off x="6427746" y="5440159"/>
            <a:ext cx="233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 lights flashing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949CFA-A68A-4CC3-B238-E7C4EDC64C6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765630" y="5440159"/>
            <a:ext cx="1891860" cy="1846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94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1974E-C802-4F9D-86B8-861A6612D706}"/>
              </a:ext>
            </a:extLst>
          </p:cNvPr>
          <p:cNvGrpSpPr/>
          <p:nvPr/>
        </p:nvGrpSpPr>
        <p:grpSpPr>
          <a:xfrm>
            <a:off x="512986" y="754226"/>
            <a:ext cx="8125371" cy="5349547"/>
            <a:chOff x="525956" y="706294"/>
            <a:chExt cx="8125371" cy="5349547"/>
          </a:xfrm>
        </p:grpSpPr>
        <p:pic>
          <p:nvPicPr>
            <p:cNvPr id="7" name="Picture 6" descr="A picture containing indoor, electronics, cluttered&#10;&#10;Description automatically generated">
              <a:extLst>
                <a:ext uri="{FF2B5EF4-FFF2-40B4-BE49-F238E27FC236}">
                  <a16:creationId xmlns:a16="http://schemas.microsoft.com/office/drawing/2014/main" id="{BB5BCAA4-C84D-42C5-A623-5ACA16DD1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42738" y="1374988"/>
              <a:ext cx="5349547" cy="40121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1E4155-6C93-433B-8AEE-A579D06D5816}"/>
                </a:ext>
              </a:extLst>
            </p:cNvPr>
            <p:cNvSpPr txBox="1"/>
            <p:nvPr/>
          </p:nvSpPr>
          <p:spPr>
            <a:xfrm>
              <a:off x="5120641" y="1217097"/>
              <a:ext cx="3530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 USB-C power supply to Controller Pi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E2D87B-95D0-486B-AD48-EF45AFA76D79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2181948" y="1374753"/>
              <a:ext cx="2938693" cy="16551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00E50-F588-4D27-86B2-A8004C0510D0}"/>
              </a:ext>
            </a:extLst>
          </p:cNvPr>
          <p:cNvGrpSpPr/>
          <p:nvPr/>
        </p:nvGrpSpPr>
        <p:grpSpPr>
          <a:xfrm>
            <a:off x="4937783" y="2021084"/>
            <a:ext cx="6535199" cy="4215699"/>
            <a:chOff x="5203673" y="2390053"/>
            <a:chExt cx="6535199" cy="4215699"/>
          </a:xfrm>
        </p:grpSpPr>
        <p:pic>
          <p:nvPicPr>
            <p:cNvPr id="13" name="Picture 12" descr="A picture containing control panel&#10;&#10;Description automatically generated">
              <a:extLst>
                <a:ext uri="{FF2B5EF4-FFF2-40B4-BE49-F238E27FC236}">
                  <a16:creationId xmlns:a16="http://schemas.microsoft.com/office/drawing/2014/main" id="{F86D6FD9-91CD-4735-A1A0-7F20BEF83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050135" y="2917016"/>
              <a:ext cx="4215699" cy="31617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15683D-EA59-48A2-97FF-75E610F2622C}"/>
                </a:ext>
              </a:extLst>
            </p:cNvPr>
            <p:cNvSpPr txBox="1"/>
            <p:nvPr/>
          </p:nvSpPr>
          <p:spPr>
            <a:xfrm>
              <a:off x="5203673" y="3429000"/>
              <a:ext cx="3095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 on Controller with this button</a:t>
              </a:r>
              <a:endParaRPr lang="en-GB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09E5ED-4DB4-4C62-9297-4C16098DB03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8298968" y="3752166"/>
              <a:ext cx="504497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754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D3F2-A23F-4E62-81D9-3C629CAE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Setup</a:t>
            </a:r>
          </a:p>
        </p:txBody>
      </p:sp>
      <p:pic>
        <p:nvPicPr>
          <p:cNvPr id="16" name="Picture 15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66B8595F-6525-4EB4-8443-2BB4928FD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6" r="-2" b="11718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A31E26C-EF0D-4CA6-9DD6-63E3F7554603}"/>
              </a:ext>
            </a:extLst>
          </p:cNvPr>
          <p:cNvGrpSpPr/>
          <p:nvPr/>
        </p:nvGrpSpPr>
        <p:grpSpPr>
          <a:xfrm>
            <a:off x="4303182" y="1100667"/>
            <a:ext cx="7408334" cy="4817533"/>
            <a:chOff x="3566582" y="1397000"/>
            <a:chExt cx="7408334" cy="48175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CB584-9DC8-485F-8A56-412B4793F567}"/>
                </a:ext>
              </a:extLst>
            </p:cNvPr>
            <p:cNvSpPr/>
            <p:nvPr/>
          </p:nvSpPr>
          <p:spPr>
            <a:xfrm>
              <a:off x="3566582" y="1397000"/>
              <a:ext cx="7408334" cy="481753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n>
                    <a:noFill/>
                    <a:prstDash val="dash"/>
                  </a:ln>
                  <a:solidFill>
                    <a:schemeClr val="tx1"/>
                  </a:solidFill>
                </a:rPr>
                <a:t>Cluster Network</a:t>
              </a:r>
              <a:endParaRPr lang="en-GB" dirty="0">
                <a:ln>
                  <a:noFill/>
                  <a:prstDash val="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E8AEF8-DE68-430A-9888-E9764D7DBDFF}"/>
                </a:ext>
              </a:extLst>
            </p:cNvPr>
            <p:cNvSpPr/>
            <p:nvPr/>
          </p:nvSpPr>
          <p:spPr>
            <a:xfrm>
              <a:off x="3920066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worker-01</a:t>
              </a:r>
            </a:p>
            <a:p>
              <a:pPr algn="ctr"/>
              <a:r>
                <a:rPr lang="en-US" sz="1400" dirty="0"/>
                <a:t>IP: 10.0.0.81</a:t>
              </a:r>
              <a:endParaRPr lang="en-GB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40DF0-E889-42B6-98BB-0A238C985C07}"/>
                </a:ext>
              </a:extLst>
            </p:cNvPr>
            <p:cNvSpPr/>
            <p:nvPr/>
          </p:nvSpPr>
          <p:spPr>
            <a:xfrm>
              <a:off x="5668433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worker-02</a:t>
              </a:r>
            </a:p>
            <a:p>
              <a:pPr algn="ctr"/>
              <a:r>
                <a:rPr lang="en-US" sz="1400" dirty="0"/>
                <a:t>IP: 10.0.0.82</a:t>
              </a:r>
              <a:endParaRPr lang="en-GB" sz="1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AE7564-4959-472E-8B62-701E22E97014}"/>
                </a:ext>
              </a:extLst>
            </p:cNvPr>
            <p:cNvSpPr/>
            <p:nvPr/>
          </p:nvSpPr>
          <p:spPr>
            <a:xfrm>
              <a:off x="7416800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worker-05</a:t>
              </a:r>
            </a:p>
            <a:p>
              <a:pPr algn="ctr"/>
              <a:r>
                <a:rPr lang="en-US" sz="1400" dirty="0"/>
                <a:t>IP: 10.0.0.85</a:t>
              </a:r>
              <a:endParaRPr lang="en-GB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1FDA37-81D1-4B12-B85B-AC5167BDA556}"/>
                </a:ext>
              </a:extLst>
            </p:cNvPr>
            <p:cNvSpPr/>
            <p:nvPr/>
          </p:nvSpPr>
          <p:spPr>
            <a:xfrm>
              <a:off x="3920066" y="3187699"/>
              <a:ext cx="6701368" cy="11006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POE Network Switch (L2)</a:t>
              </a:r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43CFCF-036A-4B0B-9B52-C6F1600E74DB}"/>
                </a:ext>
              </a:extLst>
            </p:cNvPr>
            <p:cNvSpPr/>
            <p:nvPr/>
          </p:nvSpPr>
          <p:spPr>
            <a:xfrm>
              <a:off x="6468532" y="4997446"/>
              <a:ext cx="1604433" cy="922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Cluster Router</a:t>
              </a:r>
            </a:p>
            <a:p>
              <a:pPr algn="ctr"/>
              <a:r>
                <a:rPr lang="en-US" sz="1400" dirty="0"/>
                <a:t>(Gateway)</a:t>
              </a:r>
              <a:endParaRPr lang="en-GB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39DF03-4F3E-4A3A-91F8-4B64E85DC5CF}"/>
                </a:ext>
              </a:extLst>
            </p:cNvPr>
            <p:cNvSpPr/>
            <p:nvPr/>
          </p:nvSpPr>
          <p:spPr>
            <a:xfrm>
              <a:off x="9165167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control-0</a:t>
              </a:r>
            </a:p>
            <a:p>
              <a:pPr algn="ctr"/>
              <a:r>
                <a:rPr lang="en-US" sz="1400" dirty="0"/>
                <a:t>IP: 10.0.0.80</a:t>
              </a:r>
              <a:endParaRPr lang="en-GB" sz="1400" dirty="0"/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5366651-4EA9-45BE-8BE5-82DEEBCC56A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7652810" y="4346573"/>
            <a:ext cx="709080" cy="1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39693C-52D9-4C8B-980B-7488975876CC}"/>
              </a:ext>
            </a:extLst>
          </p:cNvPr>
          <p:cNvSpPr txBox="1"/>
          <p:nvPr/>
        </p:nvSpPr>
        <p:spPr>
          <a:xfrm>
            <a:off x="7827203" y="1852080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53D6-2768-489A-AA5B-3ACB4BD53AE5}"/>
              </a:ext>
            </a:extLst>
          </p:cNvPr>
          <p:cNvSpPr/>
          <p:nvPr/>
        </p:nvSpPr>
        <p:spPr>
          <a:xfrm>
            <a:off x="1566329" y="1100667"/>
            <a:ext cx="1747311" cy="48175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>
                  <a:noFill/>
                  <a:prstDash val="dash"/>
                </a:ln>
                <a:solidFill>
                  <a:schemeClr val="tx1"/>
                </a:solidFill>
              </a:rPr>
              <a:t>External Network</a:t>
            </a:r>
            <a:endParaRPr lang="en-GB" dirty="0">
              <a:ln>
                <a:noFill/>
                <a:prstDash val="dash"/>
              </a:ln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BD7FB5-C913-433C-96E4-9CF797A4E8CA}"/>
              </a:ext>
            </a:extLst>
          </p:cNvPr>
          <p:cNvGrpSpPr/>
          <p:nvPr/>
        </p:nvGrpSpPr>
        <p:grpSpPr>
          <a:xfrm>
            <a:off x="1821455" y="3992033"/>
            <a:ext cx="1211246" cy="1420281"/>
            <a:chOff x="1566329" y="4323323"/>
            <a:chExt cx="1211246" cy="1420281"/>
          </a:xfrm>
        </p:grpSpPr>
        <p:pic>
          <p:nvPicPr>
            <p:cNvPr id="35" name="Graphic 34" descr="Wireless router with solid fill">
              <a:extLst>
                <a:ext uri="{FF2B5EF4-FFF2-40B4-BE49-F238E27FC236}">
                  <a16:creationId xmlns:a16="http://schemas.microsoft.com/office/drawing/2014/main" id="{5796EF0B-0DAE-49BD-8261-3670856C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6329" y="4323323"/>
              <a:ext cx="1211246" cy="121124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3F186E-DB8F-407B-B4FA-211048825FE6}"/>
                </a:ext>
              </a:extLst>
            </p:cNvPr>
            <p:cNvSpPr txBox="1"/>
            <p:nvPr/>
          </p:nvSpPr>
          <p:spPr>
            <a:xfrm>
              <a:off x="1760272" y="5374272"/>
              <a:ext cx="818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Router</a:t>
              </a:r>
              <a:endParaRPr lang="en-GB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DEC004-DDFF-47D6-B6A6-43315F08C94A}"/>
              </a:ext>
            </a:extLst>
          </p:cNvPr>
          <p:cNvGrpSpPr/>
          <p:nvPr/>
        </p:nvGrpSpPr>
        <p:grpSpPr>
          <a:xfrm>
            <a:off x="1958050" y="2036746"/>
            <a:ext cx="926228" cy="1132449"/>
            <a:chOff x="1700555" y="1579546"/>
            <a:chExt cx="926228" cy="1132449"/>
          </a:xfrm>
        </p:grpSpPr>
        <p:pic>
          <p:nvPicPr>
            <p:cNvPr id="33" name="Graphic 32" descr="Laptop outline">
              <a:extLst>
                <a:ext uri="{FF2B5EF4-FFF2-40B4-BE49-F238E27FC236}">
                  <a16:creationId xmlns:a16="http://schemas.microsoft.com/office/drawing/2014/main" id="{008D7D4B-AA1F-417B-BC72-769DD2A9A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12383" y="1579546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8361CB-CFB0-4DBC-9FE9-28E0BBA9016A}"/>
                </a:ext>
              </a:extLst>
            </p:cNvPr>
            <p:cNvSpPr txBox="1"/>
            <p:nvPr/>
          </p:nvSpPr>
          <p:spPr>
            <a:xfrm>
              <a:off x="1700555" y="2342663"/>
              <a:ext cx="832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Laptop</a:t>
              </a:r>
              <a:endParaRPr lang="en-GB" dirty="0"/>
            </a:p>
          </p:txBody>
        </p:sp>
      </p:grpSp>
      <p:pic>
        <p:nvPicPr>
          <p:cNvPr id="41" name="Graphic 40" descr="Download from cloud outline">
            <a:extLst>
              <a:ext uri="{FF2B5EF4-FFF2-40B4-BE49-F238E27FC236}">
                <a16:creationId xmlns:a16="http://schemas.microsoft.com/office/drawing/2014/main" id="{45AA356E-95EF-4809-A292-4E11330E1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890" y="3608402"/>
            <a:ext cx="989254" cy="98925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8BB89DC-064F-44AC-8052-6EC8BC9091AE}"/>
              </a:ext>
            </a:extLst>
          </p:cNvPr>
          <p:cNvSpPr txBox="1"/>
          <p:nvPr/>
        </p:nvSpPr>
        <p:spPr>
          <a:xfrm>
            <a:off x="386128" y="4477321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  <a:endParaRPr lang="en-GB" dirty="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7D6B8DE0-6467-4C70-A0E3-BD8DD2A4352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946400" y="4661987"/>
            <a:ext cx="4258732" cy="50056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AB5D933-3E01-425D-80AC-F6D731E0EA4D}"/>
              </a:ext>
            </a:extLst>
          </p:cNvPr>
          <p:cNvCxnSpPr>
            <a:cxnSpLocks/>
          </p:cNvCxnSpPr>
          <p:nvPr/>
        </p:nvCxnSpPr>
        <p:spPr>
          <a:xfrm rot="5400000">
            <a:off x="2070168" y="3580614"/>
            <a:ext cx="709080" cy="1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9623B43-9DCB-4CCA-ADE1-78A5546BC5A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54259" y="4144433"/>
            <a:ext cx="767196" cy="45322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92D34BA-BA44-4CC9-94AE-0AB831E2F745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>
            <a:off x="2884278" y="2493946"/>
            <a:ext cx="1772388" cy="947754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Wi-Fi with solid fill">
            <a:extLst>
              <a:ext uri="{FF2B5EF4-FFF2-40B4-BE49-F238E27FC236}">
                <a16:creationId xmlns:a16="http://schemas.microsoft.com/office/drawing/2014/main" id="{A8998F38-AFA9-4790-9A6E-9E1D2052D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5131" y="4137018"/>
            <a:ext cx="727075" cy="7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800</Words>
  <Application>Microsoft Office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Google Sans</vt:lpstr>
      <vt:lpstr>Tw Cen MT</vt:lpstr>
      <vt:lpstr>Office Theme</vt:lpstr>
      <vt:lpstr>Raspberry Pi Kubernetes Cluster  (Assembly Guide)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Setup</vt:lpstr>
      <vt:lpstr>PowerPoint Presentation</vt:lpstr>
      <vt:lpstr>Connecting a Laptop to the Cluster</vt:lpstr>
      <vt:lpstr>Cluster Access from a Laptop</vt:lpstr>
      <vt:lpstr>Running Pod Invaders from a Laptop</vt:lpstr>
      <vt:lpstr>Shutting the Cluster Down</vt:lpstr>
      <vt:lpstr>Pod Invaders</vt:lpstr>
      <vt:lpstr>Broker in a Briefcase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Kubernetes Cluster  (Assembly Guide)</dc:title>
  <dc:creator>Richard Thompson</dc:creator>
  <cp:lastModifiedBy>Richard Thompson</cp:lastModifiedBy>
  <cp:revision>1</cp:revision>
  <dcterms:created xsi:type="dcterms:W3CDTF">2022-04-11T09:02:43Z</dcterms:created>
  <dcterms:modified xsi:type="dcterms:W3CDTF">2022-04-11T14:19:15Z</dcterms:modified>
</cp:coreProperties>
</file>